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1" r:id="rId1"/>
  </p:sldMasterIdLst>
  <p:notesMasterIdLst>
    <p:notesMasterId r:id="rId41"/>
  </p:notes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Lst>
  <p:sldSz cx="9144000" cy="5143500" type="screen16x9"/>
  <p:notesSz cx="6858000" cy="9144000"/>
  <p:embeddedFontLst>
    <p:embeddedFont>
      <p:font typeface="Raleway SemiBold" panose="020B0604020202020204" charset="-52"/>
      <p:regular r:id="rId42"/>
      <p:bold r:id="rId43"/>
      <p:italic r:id="rId44"/>
      <p:boldItalic r:id="rId45"/>
    </p:embeddedFont>
    <p:embeddedFont>
      <p:font typeface="DM Serif Display" panose="020B0604020202020204" charset="0"/>
      <p:regular r:id="rId46"/>
      <p:italic r:id="rId47"/>
    </p:embeddedFont>
    <p:embeddedFont>
      <p:font typeface="Aharoni" panose="02010803020104030203" pitchFamily="2" charset="-79"/>
      <p:bold r:id="rId48"/>
    </p:embeddedFont>
    <p:embeddedFont>
      <p:font typeface="Arial Black" panose="020B0A04020102020204" pitchFamily="34" charset="0"/>
      <p:bold r:id="rId49"/>
    </p:embeddedFont>
    <p:embeddedFont>
      <p:font typeface="Staatliches" panose="020B0604020202020204" charset="0"/>
      <p:regular r:id="rId50"/>
    </p:embeddedFont>
    <p:embeddedFont>
      <p:font typeface="Basic" panose="020B0604020202020204" charset="0"/>
      <p:regular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A66747E-98CC-4A7E-9162-7DC0C9B2105E}">
  <a:tblStyle styleId="{DA66747E-98CC-4A7E-9162-7DC0C9B2105E}"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269" autoAdjust="0"/>
    <p:restoredTop sz="94671" autoAdjust="0"/>
  </p:normalViewPr>
  <p:slideViewPr>
    <p:cSldViewPr>
      <p:cViewPr>
        <p:scale>
          <a:sx n="90" d="100"/>
          <a:sy n="90" d="100"/>
        </p:scale>
        <p:origin x="-240" y="-14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4.fntdata"/><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3.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2.fntdata"/><Relationship Id="rId48" Type="http://schemas.openxmlformats.org/officeDocument/2006/relationships/font" Target="fonts/font7.fntdata"/><Relationship Id="rId8" Type="http://schemas.openxmlformats.org/officeDocument/2006/relationships/slide" Target="slides/slide7.xml"/><Relationship Id="rId51" Type="http://schemas.openxmlformats.org/officeDocument/2006/relationships/font" Target="fonts/font10.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60163211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5"/>
        <p:cNvGrpSpPr/>
        <p:nvPr/>
      </p:nvGrpSpPr>
      <p:grpSpPr>
        <a:xfrm>
          <a:off x="0" y="0"/>
          <a:ext cx="0" cy="0"/>
          <a:chOff x="0" y="0"/>
          <a:chExt cx="0" cy="0"/>
        </a:xfrm>
      </p:grpSpPr>
      <p:sp>
        <p:nvSpPr>
          <p:cNvPr id="2556" name="Google Shape;2556;ge289c7268c_1_50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7" name="Google Shape;2557;ge289c7268c_1_50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7"/>
        <p:cNvGrpSpPr/>
        <p:nvPr/>
      </p:nvGrpSpPr>
      <p:grpSpPr>
        <a:xfrm>
          <a:off x="0" y="0"/>
          <a:ext cx="0" cy="0"/>
          <a:chOff x="0" y="0"/>
          <a:chExt cx="0" cy="0"/>
        </a:xfrm>
      </p:grpSpPr>
      <p:sp>
        <p:nvSpPr>
          <p:cNvPr id="2608" name="Google Shape;2608;ge289c7268c_1_5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9" name="Google Shape;2609;ge289c7268c_1_5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7"/>
        <p:cNvGrpSpPr/>
        <p:nvPr/>
      </p:nvGrpSpPr>
      <p:grpSpPr>
        <a:xfrm>
          <a:off x="0" y="0"/>
          <a:ext cx="0" cy="0"/>
          <a:chOff x="0" y="0"/>
          <a:chExt cx="0" cy="0"/>
        </a:xfrm>
      </p:grpSpPr>
      <p:sp>
        <p:nvSpPr>
          <p:cNvPr id="2608" name="Google Shape;2608;ge289c7268c_1_5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9" name="Google Shape;2609;ge289c7268c_1_5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1"/>
        <p:cNvGrpSpPr/>
        <p:nvPr/>
      </p:nvGrpSpPr>
      <p:grpSpPr>
        <a:xfrm>
          <a:off x="0" y="0"/>
          <a:ext cx="0" cy="0"/>
          <a:chOff x="0" y="0"/>
          <a:chExt cx="0" cy="0"/>
        </a:xfrm>
      </p:grpSpPr>
      <p:sp>
        <p:nvSpPr>
          <p:cNvPr id="2562" name="Google Shape;2562;ge289c7268c_1_50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3" name="Google Shape;2563;ge289c7268c_1_50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279050" y="3344544"/>
            <a:ext cx="5539200" cy="717300"/>
          </a:xfrm>
          <a:prstGeom prst="rect">
            <a:avLst/>
          </a:prstGeom>
        </p:spPr>
        <p:txBody>
          <a:bodyPr spcFirstLastPara="1" wrap="square" lIns="0" tIns="0" rIns="0" bIns="0" anchor="ctr" anchorCtr="0">
            <a:noAutofit/>
          </a:bodyPr>
          <a:lstStyle>
            <a:lvl1pPr lvl="0" algn="r" rtl="0">
              <a:lnSpc>
                <a:spcPct val="95000"/>
              </a:lnSpc>
              <a:spcBef>
                <a:spcPts val="0"/>
              </a:spcBef>
              <a:spcAft>
                <a:spcPts val="0"/>
              </a:spcAft>
              <a:buSzPts val="6500"/>
              <a:buFont typeface="DM Serif Display"/>
              <a:buNone/>
              <a:defRPr sz="6500">
                <a:latin typeface="DM Serif Display"/>
                <a:ea typeface="DM Serif Display"/>
                <a:cs typeface="DM Serif Display"/>
                <a:sym typeface="DM Serif Display"/>
              </a:defRPr>
            </a:lvl1pPr>
            <a:lvl2pPr lvl="1"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2pPr>
            <a:lvl3pPr lvl="2"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3pPr>
            <a:lvl4pPr lvl="3"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4pPr>
            <a:lvl5pPr lvl="4"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5pPr>
            <a:lvl6pPr lvl="5"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6pPr>
            <a:lvl7pPr lvl="6"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7pPr>
            <a:lvl8pPr lvl="7"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8pPr>
            <a:lvl9pPr lvl="8" algn="r" rtl="0">
              <a:lnSpc>
                <a:spcPct val="80000"/>
              </a:lnSpc>
              <a:spcBef>
                <a:spcPts val="0"/>
              </a:spcBef>
              <a:spcAft>
                <a:spcPts val="0"/>
              </a:spcAft>
              <a:buClr>
                <a:schemeClr val="lt2"/>
              </a:buClr>
              <a:buSzPts val="6500"/>
              <a:buFont typeface="DM Serif Display"/>
              <a:buNone/>
              <a:defRPr sz="6500">
                <a:solidFill>
                  <a:schemeClr val="lt2"/>
                </a:solidFill>
                <a:latin typeface="DM Serif Display"/>
                <a:ea typeface="DM Serif Display"/>
                <a:cs typeface="DM Serif Display"/>
                <a:sym typeface="DM Serif Display"/>
              </a:defRPr>
            </a:lvl9pPr>
          </a:lstStyle>
          <a:p>
            <a:endParaRPr/>
          </a:p>
        </p:txBody>
      </p:sp>
      <p:sp>
        <p:nvSpPr>
          <p:cNvPr id="10" name="Google Shape;10;p2"/>
          <p:cNvSpPr txBox="1">
            <a:spLocks noGrp="1"/>
          </p:cNvSpPr>
          <p:nvPr>
            <p:ph type="subTitle" idx="1"/>
          </p:nvPr>
        </p:nvSpPr>
        <p:spPr>
          <a:xfrm>
            <a:off x="3870226" y="4074144"/>
            <a:ext cx="3948300" cy="324900"/>
          </a:xfrm>
          <a:prstGeom prst="rect">
            <a:avLst/>
          </a:prstGeom>
          <a:noFill/>
          <a:ln>
            <a:noFill/>
          </a:ln>
        </p:spPr>
        <p:txBody>
          <a:bodyPr spcFirstLastPara="1" wrap="square" lIns="0" tIns="0" rIns="0" bIns="0" anchor="ctr" anchorCtr="0">
            <a:noAutofit/>
          </a:bodyPr>
          <a:lstStyle>
            <a:lvl1pPr lvl="0" algn="r" rtl="0">
              <a:lnSpc>
                <a:spcPct val="95000"/>
              </a:lnSpc>
              <a:spcBef>
                <a:spcPts val="0"/>
              </a:spcBef>
              <a:spcAft>
                <a:spcPts val="0"/>
              </a:spcAft>
              <a:buClr>
                <a:schemeClr val="lt2"/>
              </a:buClr>
              <a:buSzPts val="1700"/>
              <a:buFont typeface="Basic"/>
              <a:buNone/>
              <a:defRPr sz="1600">
                <a:solidFill>
                  <a:schemeClr val="lt2"/>
                </a:solidFill>
                <a:highlight>
                  <a:schemeClr val="dk1"/>
                </a:highlight>
                <a:latin typeface="Basic"/>
                <a:ea typeface="Basic"/>
                <a:cs typeface="Basic"/>
                <a:sym typeface="Basic"/>
              </a:defRPr>
            </a:lvl1pPr>
            <a:lvl2pPr lvl="1"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2pPr>
            <a:lvl3pPr lvl="2"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3pPr>
            <a:lvl4pPr lvl="3"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4pPr>
            <a:lvl5pPr lvl="4"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5pPr>
            <a:lvl6pPr lvl="5"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6pPr>
            <a:lvl7pPr lvl="6"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7pPr>
            <a:lvl8pPr lvl="7"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8pPr>
            <a:lvl9pPr lvl="8" algn="r" rtl="0">
              <a:lnSpc>
                <a:spcPct val="80000"/>
              </a:lnSpc>
              <a:spcBef>
                <a:spcPts val="0"/>
              </a:spcBef>
              <a:spcAft>
                <a:spcPts val="0"/>
              </a:spcAft>
              <a:buClr>
                <a:schemeClr val="lt1"/>
              </a:buClr>
              <a:buSzPts val="1700"/>
              <a:buFont typeface="Raleway SemiBold"/>
              <a:buNone/>
              <a:defRPr sz="1700">
                <a:solidFill>
                  <a:schemeClr val="lt1"/>
                </a:solidFill>
                <a:highlight>
                  <a:schemeClr val="lt2"/>
                </a:highlight>
                <a:latin typeface="Raleway SemiBold"/>
                <a:ea typeface="Raleway SemiBold"/>
                <a:cs typeface="Raleway SemiBold"/>
                <a:sym typeface="Raleway SemiBold"/>
              </a:defRPr>
            </a:lvl9pPr>
          </a:lstStyle>
          <a:p>
            <a:endParaRPr/>
          </a:p>
        </p:txBody>
      </p:sp>
      <p:sp>
        <p:nvSpPr>
          <p:cNvPr id="11" name="Google Shape;11;p2"/>
          <p:cNvSpPr/>
          <p:nvPr/>
        </p:nvSpPr>
        <p:spPr>
          <a:xfrm rot="-5400000" flipH="1">
            <a:off x="8590083" y="4586342"/>
            <a:ext cx="556515" cy="559733"/>
          </a:xfrm>
          <a:custGeom>
            <a:avLst/>
            <a:gdLst/>
            <a:ahLst/>
            <a:cxnLst/>
            <a:rect l="l" t="t" r="r" b="b"/>
            <a:pathLst>
              <a:path w="22350" h="22477" extrusionOk="0">
                <a:moveTo>
                  <a:pt x="11175" y="1"/>
                </a:moveTo>
                <a:cubicBezTo>
                  <a:pt x="4999" y="1"/>
                  <a:pt x="1" y="4999"/>
                  <a:pt x="1" y="11175"/>
                </a:cubicBezTo>
                <a:lnTo>
                  <a:pt x="1" y="11302"/>
                </a:lnTo>
                <a:cubicBezTo>
                  <a:pt x="1" y="17478"/>
                  <a:pt x="4999" y="22476"/>
                  <a:pt x="11175" y="22476"/>
                </a:cubicBezTo>
                <a:cubicBezTo>
                  <a:pt x="17351" y="22476"/>
                  <a:pt x="22349" y="17478"/>
                  <a:pt x="22349" y="11302"/>
                </a:cubicBezTo>
                <a:lnTo>
                  <a:pt x="22349" y="11175"/>
                </a:lnTo>
                <a:cubicBezTo>
                  <a:pt x="22349" y="4999"/>
                  <a:pt x="17351" y="1"/>
                  <a:pt x="111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nvGrpSpPr>
          <p:cNvPr id="12" name="Google Shape;12;p2"/>
          <p:cNvGrpSpPr/>
          <p:nvPr/>
        </p:nvGrpSpPr>
        <p:grpSpPr>
          <a:xfrm>
            <a:off x="-7400" y="3523889"/>
            <a:ext cx="1922452" cy="1620429"/>
            <a:chOff x="-7400" y="3217246"/>
            <a:chExt cx="2286456" cy="1927246"/>
          </a:xfrm>
        </p:grpSpPr>
        <p:sp>
          <p:nvSpPr>
            <p:cNvPr id="13" name="Google Shape;13;p2"/>
            <p:cNvSpPr/>
            <p:nvPr/>
          </p:nvSpPr>
          <p:spPr>
            <a:xfrm rot="5400000">
              <a:off x="1463102" y="3044089"/>
              <a:ext cx="642478" cy="989431"/>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14" name="Google Shape;14;p2"/>
            <p:cNvSpPr/>
            <p:nvPr/>
          </p:nvSpPr>
          <p:spPr>
            <a:xfrm rot="-5400000">
              <a:off x="-2470" y="4500132"/>
              <a:ext cx="642507" cy="646214"/>
            </a:xfrm>
            <a:custGeom>
              <a:avLst/>
              <a:gdLst/>
              <a:ahLst/>
              <a:cxnLst/>
              <a:rect l="l" t="t" r="r" b="b"/>
              <a:pathLst>
                <a:path w="22350" h="22477" extrusionOk="0">
                  <a:moveTo>
                    <a:pt x="1" y="1"/>
                  </a:moveTo>
                  <a:lnTo>
                    <a:pt x="1" y="22476"/>
                  </a:lnTo>
                  <a:lnTo>
                    <a:pt x="22349" y="22476"/>
                  </a:lnTo>
                  <a:lnTo>
                    <a:pt x="223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15" name="Google Shape;15;p2"/>
            <p:cNvSpPr/>
            <p:nvPr/>
          </p:nvSpPr>
          <p:spPr>
            <a:xfrm rot="-5400000" flipH="1">
              <a:off x="-2455" y="3215378"/>
              <a:ext cx="642478" cy="646214"/>
            </a:xfrm>
            <a:custGeom>
              <a:avLst/>
              <a:gdLst/>
              <a:ahLst/>
              <a:cxnLst/>
              <a:rect l="l" t="t" r="r" b="b"/>
              <a:pathLst>
                <a:path w="22349" h="22477" extrusionOk="0">
                  <a:moveTo>
                    <a:pt x="0" y="1"/>
                  </a:moveTo>
                  <a:lnTo>
                    <a:pt x="0" y="22476"/>
                  </a:lnTo>
                  <a:lnTo>
                    <a:pt x="22348" y="22476"/>
                  </a:lnTo>
                  <a:lnTo>
                    <a:pt x="223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16" name="Google Shape;16;p2"/>
            <p:cNvSpPr/>
            <p:nvPr/>
          </p:nvSpPr>
          <p:spPr>
            <a:xfrm rot="-5400000">
              <a:off x="643579" y="4500146"/>
              <a:ext cx="642507" cy="646185"/>
            </a:xfrm>
            <a:custGeom>
              <a:avLst/>
              <a:gdLst/>
              <a:ahLst/>
              <a:cxnLst/>
              <a:rect l="l" t="t" r="r" b="b"/>
              <a:pathLst>
                <a:path w="22350" h="22476" extrusionOk="0">
                  <a:moveTo>
                    <a:pt x="1" y="0"/>
                  </a:moveTo>
                  <a:lnTo>
                    <a:pt x="1" y="22476"/>
                  </a:lnTo>
                  <a:lnTo>
                    <a:pt x="22349" y="22476"/>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17" name="Google Shape;17;p2"/>
            <p:cNvSpPr/>
            <p:nvPr/>
          </p:nvSpPr>
          <p:spPr>
            <a:xfrm rot="-5400000" flipH="1">
              <a:off x="643594" y="3215392"/>
              <a:ext cx="642478" cy="646185"/>
            </a:xfrm>
            <a:custGeom>
              <a:avLst/>
              <a:gdLst/>
              <a:ahLst/>
              <a:cxnLst/>
              <a:rect l="l" t="t" r="r" b="b"/>
              <a:pathLst>
                <a:path w="22349" h="22476" extrusionOk="0">
                  <a:moveTo>
                    <a:pt x="0" y="0"/>
                  </a:moveTo>
                  <a:lnTo>
                    <a:pt x="0" y="22476"/>
                  </a:lnTo>
                  <a:lnTo>
                    <a:pt x="22348" y="22476"/>
                  </a:lnTo>
                  <a:lnTo>
                    <a:pt x="22348" y="0"/>
                  </a:lnTo>
                  <a:close/>
                </a:path>
              </a:pathLst>
            </a:custGeom>
            <a:solidFill>
              <a:schemeClr val="dk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18" name="Google Shape;18;p2"/>
            <p:cNvSpPr/>
            <p:nvPr/>
          </p:nvSpPr>
          <p:spPr>
            <a:xfrm rot="-5400000">
              <a:off x="1289628" y="4500132"/>
              <a:ext cx="642507" cy="646214"/>
            </a:xfrm>
            <a:custGeom>
              <a:avLst/>
              <a:gdLst/>
              <a:ahLst/>
              <a:cxnLst/>
              <a:rect l="l" t="t" r="r" b="b"/>
              <a:pathLst>
                <a:path w="22350" h="22477" extrusionOk="0">
                  <a:moveTo>
                    <a:pt x="1" y="1"/>
                  </a:moveTo>
                  <a:lnTo>
                    <a:pt x="1" y="22476"/>
                  </a:lnTo>
                  <a:cubicBezTo>
                    <a:pt x="12353" y="22476"/>
                    <a:pt x="22349" y="12480"/>
                    <a:pt x="22349" y="128"/>
                  </a:cubicBezTo>
                  <a:lnTo>
                    <a:pt x="22349" y="1"/>
                  </a:lnTo>
                  <a:close/>
                </a:path>
              </a:pathLst>
            </a:custGeom>
            <a:solidFill>
              <a:schemeClr val="dk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19" name="Google Shape;19;p2"/>
            <p:cNvSpPr/>
            <p:nvPr/>
          </p:nvSpPr>
          <p:spPr>
            <a:xfrm rot="-5400000" flipH="1">
              <a:off x="643594" y="3215392"/>
              <a:ext cx="642478" cy="646185"/>
            </a:xfrm>
            <a:custGeom>
              <a:avLst/>
              <a:gdLst/>
              <a:ahLst/>
              <a:cxnLst/>
              <a:rect l="l" t="t" r="r" b="b"/>
              <a:pathLst>
                <a:path w="22349" h="22476" extrusionOk="0">
                  <a:moveTo>
                    <a:pt x="11174" y="0"/>
                  </a:moveTo>
                  <a:cubicBezTo>
                    <a:pt x="4998" y="0"/>
                    <a:pt x="0" y="4998"/>
                    <a:pt x="0" y="11174"/>
                  </a:cubicBezTo>
                  <a:lnTo>
                    <a:pt x="0" y="11302"/>
                  </a:lnTo>
                  <a:cubicBezTo>
                    <a:pt x="0" y="17478"/>
                    <a:pt x="4998" y="22476"/>
                    <a:pt x="11174" y="22476"/>
                  </a:cubicBezTo>
                  <a:cubicBezTo>
                    <a:pt x="17382" y="22476"/>
                    <a:pt x="22348" y="17478"/>
                    <a:pt x="22348" y="11302"/>
                  </a:cubicBezTo>
                  <a:lnTo>
                    <a:pt x="22348" y="11174"/>
                  </a:lnTo>
                  <a:cubicBezTo>
                    <a:pt x="22348" y="4998"/>
                    <a:pt x="17382" y="0"/>
                    <a:pt x="1117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20" name="Google Shape;20;p2"/>
            <p:cNvSpPr/>
            <p:nvPr/>
          </p:nvSpPr>
          <p:spPr>
            <a:xfrm rot="-5400000">
              <a:off x="-2010" y="4500592"/>
              <a:ext cx="642507" cy="645294"/>
            </a:xfrm>
            <a:custGeom>
              <a:avLst/>
              <a:gdLst/>
              <a:ahLst/>
              <a:cxnLst/>
              <a:rect l="l" t="t" r="r" b="b"/>
              <a:pathLst>
                <a:path w="22350" h="22445" extrusionOk="0">
                  <a:moveTo>
                    <a:pt x="1" y="1"/>
                  </a:moveTo>
                  <a:lnTo>
                    <a:pt x="22349" y="22444"/>
                  </a:lnTo>
                  <a:lnTo>
                    <a:pt x="2234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21" name="Google Shape;21;p2"/>
            <p:cNvSpPr/>
            <p:nvPr/>
          </p:nvSpPr>
          <p:spPr>
            <a:xfrm rot="-5400000">
              <a:off x="-2483" y="4501103"/>
              <a:ext cx="334995" cy="336835"/>
            </a:xfrm>
            <a:custGeom>
              <a:avLst/>
              <a:gdLst/>
              <a:ahLst/>
              <a:cxnLst/>
              <a:rect l="l" t="t" r="r" b="b"/>
              <a:pathLst>
                <a:path w="11653" h="11716" extrusionOk="0">
                  <a:moveTo>
                    <a:pt x="0" y="1"/>
                  </a:moveTo>
                  <a:lnTo>
                    <a:pt x="11652" y="11716"/>
                  </a:lnTo>
                  <a:lnTo>
                    <a:pt x="1165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22" name="Google Shape;22;p2"/>
            <p:cNvSpPr/>
            <p:nvPr/>
          </p:nvSpPr>
          <p:spPr>
            <a:xfrm rot="5400000">
              <a:off x="173477" y="3686139"/>
              <a:ext cx="642478" cy="989431"/>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23" name="Google Shape;23;p2"/>
            <p:cNvSpPr/>
            <p:nvPr/>
          </p:nvSpPr>
          <p:spPr>
            <a:xfrm rot="-5400000" flipH="1">
              <a:off x="-2915" y="3215838"/>
              <a:ext cx="643398" cy="646214"/>
            </a:xfrm>
            <a:custGeom>
              <a:avLst/>
              <a:gdLst/>
              <a:ahLst/>
              <a:cxnLst/>
              <a:rect l="l" t="t" r="r" b="b"/>
              <a:pathLst>
                <a:path w="22381" h="22477" extrusionOk="0">
                  <a:moveTo>
                    <a:pt x="0" y="1"/>
                  </a:moveTo>
                  <a:lnTo>
                    <a:pt x="0" y="22476"/>
                  </a:lnTo>
                  <a:cubicBezTo>
                    <a:pt x="12352" y="22476"/>
                    <a:pt x="22380" y="12480"/>
                    <a:pt x="22380" y="128"/>
                  </a:cubicBezTo>
                  <a:lnTo>
                    <a:pt x="22380"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nvGrpSpPr>
            <p:cNvPr id="24" name="Google Shape;24;p2"/>
            <p:cNvGrpSpPr/>
            <p:nvPr/>
          </p:nvGrpSpPr>
          <p:grpSpPr>
            <a:xfrm>
              <a:off x="-7400" y="3859057"/>
              <a:ext cx="649188" cy="644298"/>
              <a:chOff x="-7400" y="1285150"/>
              <a:chExt cx="649188" cy="644298"/>
            </a:xfrm>
          </p:grpSpPr>
          <p:sp>
            <p:nvSpPr>
              <p:cNvPr id="25" name="Google Shape;25;p2"/>
              <p:cNvSpPr/>
              <p:nvPr/>
            </p:nvSpPr>
            <p:spPr>
              <a:xfrm rot="-5400000" flipH="1">
                <a:off x="-281757" y="1559508"/>
                <a:ext cx="644289" cy="95574"/>
              </a:xfrm>
              <a:custGeom>
                <a:avLst/>
                <a:gdLst/>
                <a:ahLst/>
                <a:cxnLst/>
                <a:rect l="l" t="t" r="r" b="b"/>
                <a:pathLst>
                  <a:path w="22412" h="3185" extrusionOk="0">
                    <a:moveTo>
                      <a:pt x="0" y="1"/>
                    </a:moveTo>
                    <a:lnTo>
                      <a:pt x="0" y="3184"/>
                    </a:lnTo>
                    <a:lnTo>
                      <a:pt x="22412" y="3184"/>
                    </a:lnTo>
                    <a:lnTo>
                      <a:pt x="224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26" name="Google Shape;26;p2"/>
              <p:cNvSpPr/>
              <p:nvPr/>
            </p:nvSpPr>
            <p:spPr>
              <a:xfrm rot="-5400000" flipH="1">
                <a:off x="-95379" y="1561074"/>
                <a:ext cx="644289" cy="92460"/>
              </a:xfrm>
              <a:custGeom>
                <a:avLst/>
                <a:gdLst/>
                <a:ahLst/>
                <a:cxnLst/>
                <a:rect l="l" t="t" r="r" b="b"/>
                <a:pathLst>
                  <a:path w="22412" h="3216" extrusionOk="0">
                    <a:moveTo>
                      <a:pt x="0" y="1"/>
                    </a:moveTo>
                    <a:lnTo>
                      <a:pt x="0" y="3216"/>
                    </a:lnTo>
                    <a:lnTo>
                      <a:pt x="22412" y="3216"/>
                    </a:lnTo>
                    <a:lnTo>
                      <a:pt x="224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27" name="Google Shape;27;p2"/>
              <p:cNvSpPr/>
              <p:nvPr/>
            </p:nvSpPr>
            <p:spPr>
              <a:xfrm rot="-5400000" flipH="1">
                <a:off x="89017" y="1561534"/>
                <a:ext cx="644289" cy="91540"/>
              </a:xfrm>
              <a:custGeom>
                <a:avLst/>
                <a:gdLst/>
                <a:ahLst/>
                <a:cxnLst/>
                <a:rect l="l" t="t" r="r" b="b"/>
                <a:pathLst>
                  <a:path w="22412" h="3184" extrusionOk="0">
                    <a:moveTo>
                      <a:pt x="0" y="0"/>
                    </a:moveTo>
                    <a:lnTo>
                      <a:pt x="0" y="3184"/>
                    </a:lnTo>
                    <a:lnTo>
                      <a:pt x="22412" y="3184"/>
                    </a:lnTo>
                    <a:lnTo>
                      <a:pt x="224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28" name="Google Shape;28;p2"/>
              <p:cNvSpPr/>
              <p:nvPr/>
            </p:nvSpPr>
            <p:spPr>
              <a:xfrm rot="-5400000" flipH="1">
                <a:off x="273859" y="1561519"/>
                <a:ext cx="644289" cy="91569"/>
              </a:xfrm>
              <a:custGeom>
                <a:avLst/>
                <a:gdLst/>
                <a:ahLst/>
                <a:cxnLst/>
                <a:rect l="l" t="t" r="r" b="b"/>
                <a:pathLst>
                  <a:path w="22412" h="3185" extrusionOk="0">
                    <a:moveTo>
                      <a:pt x="0" y="1"/>
                    </a:moveTo>
                    <a:lnTo>
                      <a:pt x="0" y="3184"/>
                    </a:lnTo>
                    <a:lnTo>
                      <a:pt x="22412" y="3184"/>
                    </a:lnTo>
                    <a:lnTo>
                      <a:pt x="224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sp>
          <p:nvSpPr>
            <p:cNvPr id="29" name="Google Shape;29;p2"/>
            <p:cNvSpPr/>
            <p:nvPr/>
          </p:nvSpPr>
          <p:spPr>
            <a:xfrm rot="-5400000" flipH="1">
              <a:off x="1288696" y="3215691"/>
              <a:ext cx="642478" cy="646185"/>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30" name="Google Shape;30;p2"/>
            <p:cNvSpPr/>
            <p:nvPr/>
          </p:nvSpPr>
          <p:spPr>
            <a:xfrm rot="-5400000" flipH="1">
              <a:off x="644539" y="4501960"/>
              <a:ext cx="640638" cy="640694"/>
            </a:xfrm>
            <a:custGeom>
              <a:avLst/>
              <a:gdLst/>
              <a:ahLst/>
              <a:cxnLst/>
              <a:rect l="l" t="t" r="r" b="b"/>
              <a:pathLst>
                <a:path w="22285" h="22285" extrusionOk="0">
                  <a:moveTo>
                    <a:pt x="11111" y="0"/>
                  </a:moveTo>
                  <a:lnTo>
                    <a:pt x="1" y="11111"/>
                  </a:lnTo>
                  <a:lnTo>
                    <a:pt x="11175" y="22285"/>
                  </a:lnTo>
                  <a:lnTo>
                    <a:pt x="22285" y="11142"/>
                  </a:lnTo>
                  <a:lnTo>
                    <a:pt x="111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grpSp>
        <p:nvGrpSpPr>
          <p:cNvPr id="31" name="Google Shape;31;p2"/>
          <p:cNvGrpSpPr/>
          <p:nvPr/>
        </p:nvGrpSpPr>
        <p:grpSpPr>
          <a:xfrm>
            <a:off x="5541081" y="-10250"/>
            <a:ext cx="3604425" cy="3337540"/>
            <a:chOff x="4972705" y="-10250"/>
            <a:chExt cx="4172754" cy="3863788"/>
          </a:xfrm>
        </p:grpSpPr>
        <p:sp>
          <p:nvSpPr>
            <p:cNvPr id="32" name="Google Shape;32;p2"/>
            <p:cNvSpPr/>
            <p:nvPr/>
          </p:nvSpPr>
          <p:spPr>
            <a:xfrm rot="-5400000" flipH="1">
              <a:off x="8488223" y="251048"/>
              <a:ext cx="642478" cy="669070"/>
            </a:xfrm>
            <a:custGeom>
              <a:avLst/>
              <a:gdLst/>
              <a:ahLst/>
              <a:cxnLst/>
              <a:rect l="l" t="t" r="r" b="b"/>
              <a:pathLst>
                <a:path w="22349" h="23272" extrusionOk="0">
                  <a:moveTo>
                    <a:pt x="1" y="1"/>
                  </a:moveTo>
                  <a:lnTo>
                    <a:pt x="1" y="23272"/>
                  </a:lnTo>
                  <a:lnTo>
                    <a:pt x="22349" y="23272"/>
                  </a:lnTo>
                  <a:lnTo>
                    <a:pt x="22349" y="1"/>
                  </a:lnTo>
                  <a:close/>
                </a:path>
              </a:pathLst>
            </a:custGeom>
            <a:solidFill>
              <a:schemeClr val="dk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33" name="Google Shape;33;p2"/>
            <p:cNvSpPr/>
            <p:nvPr/>
          </p:nvSpPr>
          <p:spPr>
            <a:xfrm rot="-5400000" flipH="1">
              <a:off x="8477714" y="265236"/>
              <a:ext cx="640638" cy="640694"/>
            </a:xfrm>
            <a:custGeom>
              <a:avLst/>
              <a:gdLst/>
              <a:ahLst/>
              <a:cxnLst/>
              <a:rect l="l" t="t" r="r" b="b"/>
              <a:pathLst>
                <a:path w="22285" h="22285" extrusionOk="0">
                  <a:moveTo>
                    <a:pt x="11111" y="0"/>
                  </a:moveTo>
                  <a:lnTo>
                    <a:pt x="1" y="11111"/>
                  </a:lnTo>
                  <a:lnTo>
                    <a:pt x="11175" y="22285"/>
                  </a:lnTo>
                  <a:lnTo>
                    <a:pt x="22285" y="11142"/>
                  </a:lnTo>
                  <a:lnTo>
                    <a:pt x="111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34" name="Google Shape;34;p2"/>
            <p:cNvSpPr/>
            <p:nvPr/>
          </p:nvSpPr>
          <p:spPr>
            <a:xfrm rot="5400000" flipH="1">
              <a:off x="8495870" y="918039"/>
              <a:ext cx="631136" cy="666301"/>
            </a:xfrm>
            <a:custGeom>
              <a:avLst/>
              <a:gdLst/>
              <a:ahLst/>
              <a:cxnLst/>
              <a:rect l="l" t="t" r="r" b="b"/>
              <a:pathLst>
                <a:path w="22349" h="22476" extrusionOk="0">
                  <a:moveTo>
                    <a:pt x="1" y="0"/>
                  </a:moveTo>
                  <a:lnTo>
                    <a:pt x="1" y="22476"/>
                  </a:lnTo>
                  <a:lnTo>
                    <a:pt x="22349" y="22476"/>
                  </a:lnTo>
                  <a:lnTo>
                    <a:pt x="223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nvGrpSpPr>
            <p:cNvPr id="35" name="Google Shape;35;p2"/>
            <p:cNvGrpSpPr/>
            <p:nvPr/>
          </p:nvGrpSpPr>
          <p:grpSpPr>
            <a:xfrm>
              <a:off x="8477675" y="906709"/>
              <a:ext cx="666925" cy="660043"/>
              <a:chOff x="8477675" y="643675"/>
              <a:chExt cx="666925" cy="660043"/>
            </a:xfrm>
          </p:grpSpPr>
          <p:sp>
            <p:nvSpPr>
              <p:cNvPr id="36" name="Google Shape;36;p2"/>
              <p:cNvSpPr/>
              <p:nvPr/>
            </p:nvSpPr>
            <p:spPr>
              <a:xfrm rot="5400000" flipH="1">
                <a:off x="8777571" y="936689"/>
                <a:ext cx="67758" cy="666301"/>
              </a:xfrm>
              <a:custGeom>
                <a:avLst/>
                <a:gdLst/>
                <a:ahLst/>
                <a:cxnLst/>
                <a:rect l="l" t="t" r="r" b="b"/>
                <a:pathLst>
                  <a:path w="2357" h="22476" extrusionOk="0">
                    <a:moveTo>
                      <a:pt x="1" y="0"/>
                    </a:moveTo>
                    <a:lnTo>
                      <a:pt x="1" y="22476"/>
                    </a:lnTo>
                    <a:lnTo>
                      <a:pt x="2357" y="22476"/>
                    </a:lnTo>
                    <a:lnTo>
                      <a:pt x="235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37" name="Google Shape;37;p2"/>
              <p:cNvSpPr/>
              <p:nvPr/>
            </p:nvSpPr>
            <p:spPr>
              <a:xfrm rot="5400000" flipH="1">
                <a:off x="8777126" y="793474"/>
                <a:ext cx="68649" cy="666301"/>
              </a:xfrm>
              <a:custGeom>
                <a:avLst/>
                <a:gdLst/>
                <a:ahLst/>
                <a:cxnLst/>
                <a:rect l="l" t="t" r="r" b="b"/>
                <a:pathLst>
                  <a:path w="2388" h="22476" extrusionOk="0">
                    <a:moveTo>
                      <a:pt x="0" y="0"/>
                    </a:moveTo>
                    <a:lnTo>
                      <a:pt x="0" y="22476"/>
                    </a:lnTo>
                    <a:lnTo>
                      <a:pt x="2388" y="22476"/>
                    </a:lnTo>
                    <a:lnTo>
                      <a:pt x="238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38" name="Google Shape;38;p2"/>
              <p:cNvSpPr/>
              <p:nvPr/>
            </p:nvSpPr>
            <p:spPr>
              <a:xfrm rot="5400000" flipH="1">
                <a:off x="8777585" y="650274"/>
                <a:ext cx="67729" cy="666301"/>
              </a:xfrm>
              <a:custGeom>
                <a:avLst/>
                <a:gdLst/>
                <a:ahLst/>
                <a:cxnLst/>
                <a:rect l="l" t="t" r="r" b="b"/>
                <a:pathLst>
                  <a:path w="2356" h="22476" extrusionOk="0">
                    <a:moveTo>
                      <a:pt x="0" y="0"/>
                    </a:moveTo>
                    <a:lnTo>
                      <a:pt x="0" y="22476"/>
                    </a:lnTo>
                    <a:lnTo>
                      <a:pt x="2356" y="22476"/>
                    </a:lnTo>
                    <a:lnTo>
                      <a:pt x="235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39" name="Google Shape;39;p2"/>
              <p:cNvSpPr/>
              <p:nvPr/>
            </p:nvSpPr>
            <p:spPr>
              <a:xfrm rot="5400000" flipH="1">
                <a:off x="8777126" y="507074"/>
                <a:ext cx="68649" cy="666301"/>
              </a:xfrm>
              <a:custGeom>
                <a:avLst/>
                <a:gdLst/>
                <a:ahLst/>
                <a:cxnLst/>
                <a:rect l="l" t="t" r="r" b="b"/>
                <a:pathLst>
                  <a:path w="2388" h="22476" extrusionOk="0">
                    <a:moveTo>
                      <a:pt x="0" y="0"/>
                    </a:moveTo>
                    <a:lnTo>
                      <a:pt x="0" y="22476"/>
                    </a:lnTo>
                    <a:lnTo>
                      <a:pt x="2388" y="22476"/>
                    </a:lnTo>
                    <a:lnTo>
                      <a:pt x="238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0" name="Google Shape;40;p2"/>
              <p:cNvSpPr/>
              <p:nvPr/>
            </p:nvSpPr>
            <p:spPr>
              <a:xfrm rot="5400000" flipH="1">
                <a:off x="8767451" y="353899"/>
                <a:ext cx="87198" cy="666751"/>
              </a:xfrm>
              <a:custGeom>
                <a:avLst/>
                <a:gdLst/>
                <a:ahLst/>
                <a:cxnLst/>
                <a:rect l="l" t="t" r="r" b="b"/>
                <a:pathLst>
                  <a:path w="2389" h="22476" extrusionOk="0">
                    <a:moveTo>
                      <a:pt x="0" y="0"/>
                    </a:moveTo>
                    <a:lnTo>
                      <a:pt x="0" y="22476"/>
                    </a:lnTo>
                    <a:lnTo>
                      <a:pt x="2388" y="22476"/>
                    </a:lnTo>
                    <a:lnTo>
                      <a:pt x="238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sp>
          <p:nvSpPr>
            <p:cNvPr id="41" name="Google Shape;41;p2"/>
            <p:cNvSpPr/>
            <p:nvPr/>
          </p:nvSpPr>
          <p:spPr>
            <a:xfrm rot="10800000">
              <a:off x="7177786" y="640049"/>
              <a:ext cx="640690" cy="646185"/>
            </a:xfrm>
            <a:custGeom>
              <a:avLst/>
              <a:gdLst/>
              <a:ahLst/>
              <a:cxnLst/>
              <a:rect l="l" t="t" r="r" b="b"/>
              <a:pathLst>
                <a:path w="22349" h="22476" extrusionOk="0">
                  <a:moveTo>
                    <a:pt x="0" y="0"/>
                  </a:moveTo>
                  <a:lnTo>
                    <a:pt x="0" y="22476"/>
                  </a:lnTo>
                  <a:lnTo>
                    <a:pt x="22348" y="22476"/>
                  </a:lnTo>
                  <a:lnTo>
                    <a:pt x="223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2" name="Google Shape;42;p2"/>
            <p:cNvSpPr/>
            <p:nvPr/>
          </p:nvSpPr>
          <p:spPr>
            <a:xfrm rot="10800000">
              <a:off x="7177793" y="-10250"/>
              <a:ext cx="642478" cy="646214"/>
            </a:xfrm>
            <a:custGeom>
              <a:avLst/>
              <a:gdLst/>
              <a:ahLst/>
              <a:cxnLst/>
              <a:rect l="l" t="t" r="r" b="b"/>
              <a:pathLst>
                <a:path w="22349" h="22477" extrusionOk="0">
                  <a:moveTo>
                    <a:pt x="22348" y="1"/>
                  </a:moveTo>
                  <a:lnTo>
                    <a:pt x="0" y="22476"/>
                  </a:lnTo>
                  <a:lnTo>
                    <a:pt x="22348" y="22476"/>
                  </a:lnTo>
                  <a:lnTo>
                    <a:pt x="223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3" name="Google Shape;43;p2"/>
            <p:cNvSpPr/>
            <p:nvPr/>
          </p:nvSpPr>
          <p:spPr>
            <a:xfrm rot="5400000">
              <a:off x="6901923" y="916832"/>
              <a:ext cx="644322" cy="90911"/>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4" name="Google Shape;44;p2"/>
            <p:cNvSpPr/>
            <p:nvPr/>
          </p:nvSpPr>
          <p:spPr>
            <a:xfrm rot="5400000">
              <a:off x="7085497" y="916818"/>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5" name="Google Shape;45;p2"/>
            <p:cNvSpPr/>
            <p:nvPr/>
          </p:nvSpPr>
          <p:spPr>
            <a:xfrm rot="5400000">
              <a:off x="7269085" y="916818"/>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6" name="Google Shape;46;p2"/>
            <p:cNvSpPr/>
            <p:nvPr/>
          </p:nvSpPr>
          <p:spPr>
            <a:xfrm rot="5400000">
              <a:off x="7452659" y="916832"/>
              <a:ext cx="644322" cy="90911"/>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7" name="Google Shape;47;p2"/>
            <p:cNvSpPr/>
            <p:nvPr/>
          </p:nvSpPr>
          <p:spPr>
            <a:xfrm rot="10800000">
              <a:off x="7177793" y="1283682"/>
              <a:ext cx="642478" cy="989431"/>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8" name="Google Shape;48;p2"/>
            <p:cNvSpPr/>
            <p:nvPr/>
          </p:nvSpPr>
          <p:spPr>
            <a:xfrm rot="5400000" flipH="1">
              <a:off x="7177796" y="1279205"/>
              <a:ext cx="642478" cy="646185"/>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49" name="Google Shape;49;p2"/>
            <p:cNvSpPr/>
            <p:nvPr/>
          </p:nvSpPr>
          <p:spPr>
            <a:xfrm rot="10800000" flipH="1">
              <a:off x="8504769" y="2220474"/>
              <a:ext cx="640690" cy="646185"/>
            </a:xfrm>
            <a:custGeom>
              <a:avLst/>
              <a:gdLst/>
              <a:ahLst/>
              <a:cxnLst/>
              <a:rect l="l" t="t" r="r" b="b"/>
              <a:pathLst>
                <a:path w="22349" h="22476" extrusionOk="0">
                  <a:moveTo>
                    <a:pt x="0" y="0"/>
                  </a:moveTo>
                  <a:lnTo>
                    <a:pt x="0" y="22476"/>
                  </a:lnTo>
                  <a:lnTo>
                    <a:pt x="22348" y="22476"/>
                  </a:lnTo>
                  <a:lnTo>
                    <a:pt x="2234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0" name="Google Shape;50;p2"/>
            <p:cNvSpPr/>
            <p:nvPr/>
          </p:nvSpPr>
          <p:spPr>
            <a:xfrm rot="-5400000" flipH="1">
              <a:off x="8500249" y="1576225"/>
              <a:ext cx="642478" cy="646214"/>
            </a:xfrm>
            <a:custGeom>
              <a:avLst/>
              <a:gdLst/>
              <a:ahLst/>
              <a:cxnLst/>
              <a:rect l="l" t="t" r="r" b="b"/>
              <a:pathLst>
                <a:path w="22349" h="22477" extrusionOk="0">
                  <a:moveTo>
                    <a:pt x="22348" y="1"/>
                  </a:moveTo>
                  <a:lnTo>
                    <a:pt x="0" y="22476"/>
                  </a:lnTo>
                  <a:lnTo>
                    <a:pt x="22348" y="22476"/>
                  </a:lnTo>
                  <a:lnTo>
                    <a:pt x="223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1" name="Google Shape;51;p2"/>
            <p:cNvSpPr/>
            <p:nvPr/>
          </p:nvSpPr>
          <p:spPr>
            <a:xfrm rot="-5400000" flipH="1">
              <a:off x="8593426" y="2497243"/>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2" name="Google Shape;52;p2"/>
            <p:cNvSpPr/>
            <p:nvPr/>
          </p:nvSpPr>
          <p:spPr>
            <a:xfrm rot="-5400000" flipH="1">
              <a:off x="8409838" y="2497243"/>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3" name="Google Shape;53;p2"/>
            <p:cNvSpPr/>
            <p:nvPr/>
          </p:nvSpPr>
          <p:spPr>
            <a:xfrm rot="10800000" flipH="1">
              <a:off x="8501124" y="2864107"/>
              <a:ext cx="642478" cy="989431"/>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4" name="Google Shape;54;p2"/>
            <p:cNvSpPr/>
            <p:nvPr/>
          </p:nvSpPr>
          <p:spPr>
            <a:xfrm rot="-5400000">
              <a:off x="8501121" y="2859630"/>
              <a:ext cx="642478" cy="646185"/>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5" name="Google Shape;55;p2"/>
            <p:cNvSpPr/>
            <p:nvPr/>
          </p:nvSpPr>
          <p:spPr>
            <a:xfrm rot="-5400000" flipH="1">
              <a:off x="8226238" y="2497243"/>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6" name="Google Shape;56;p2"/>
            <p:cNvSpPr/>
            <p:nvPr/>
          </p:nvSpPr>
          <p:spPr>
            <a:xfrm rot="-5400000" flipH="1">
              <a:off x="6518555" y="635287"/>
              <a:ext cx="642507" cy="646214"/>
            </a:xfrm>
            <a:custGeom>
              <a:avLst/>
              <a:gdLst/>
              <a:ahLst/>
              <a:cxnLst/>
              <a:rect l="l" t="t" r="r" b="b"/>
              <a:pathLst>
                <a:path w="22350" h="22477" extrusionOk="0">
                  <a:moveTo>
                    <a:pt x="11175" y="1"/>
                  </a:moveTo>
                  <a:cubicBezTo>
                    <a:pt x="4999" y="1"/>
                    <a:pt x="1" y="4999"/>
                    <a:pt x="1" y="11175"/>
                  </a:cubicBezTo>
                  <a:lnTo>
                    <a:pt x="1" y="11302"/>
                  </a:lnTo>
                  <a:cubicBezTo>
                    <a:pt x="1" y="17478"/>
                    <a:pt x="4999" y="22476"/>
                    <a:pt x="11175" y="22476"/>
                  </a:cubicBezTo>
                  <a:cubicBezTo>
                    <a:pt x="17351" y="22476"/>
                    <a:pt x="22349" y="17478"/>
                    <a:pt x="22349" y="11302"/>
                  </a:cubicBezTo>
                  <a:lnTo>
                    <a:pt x="22349" y="11175"/>
                  </a:lnTo>
                  <a:cubicBezTo>
                    <a:pt x="22349" y="4999"/>
                    <a:pt x="17351" y="1"/>
                    <a:pt x="111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nvGrpSpPr>
            <p:cNvPr id="57" name="Google Shape;57;p2"/>
            <p:cNvGrpSpPr/>
            <p:nvPr/>
          </p:nvGrpSpPr>
          <p:grpSpPr>
            <a:xfrm>
              <a:off x="6534539" y="-1341"/>
              <a:ext cx="644345" cy="645140"/>
              <a:chOff x="1954881" y="-500"/>
              <a:chExt cx="644345" cy="645140"/>
            </a:xfrm>
          </p:grpSpPr>
          <p:sp>
            <p:nvSpPr>
              <p:cNvPr id="58" name="Google Shape;58;p2"/>
              <p:cNvSpPr/>
              <p:nvPr/>
            </p:nvSpPr>
            <p:spPr>
              <a:xfrm rot="-5400000" flipH="1">
                <a:off x="2231287" y="-276906"/>
                <a:ext cx="91532" cy="644345"/>
              </a:xfrm>
              <a:custGeom>
                <a:avLst/>
                <a:gdLst/>
                <a:ahLst/>
                <a:cxnLst/>
                <a:rect l="l" t="t" r="r" b="b"/>
                <a:pathLst>
                  <a:path w="3184" h="22412" extrusionOk="0">
                    <a:moveTo>
                      <a:pt x="0" y="0"/>
                    </a:moveTo>
                    <a:lnTo>
                      <a:pt x="0" y="22412"/>
                    </a:lnTo>
                    <a:lnTo>
                      <a:pt x="3183" y="22412"/>
                    </a:lnTo>
                    <a:lnTo>
                      <a:pt x="31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59" name="Google Shape;59;p2"/>
              <p:cNvSpPr/>
              <p:nvPr/>
            </p:nvSpPr>
            <p:spPr>
              <a:xfrm rot="-5400000" flipH="1">
                <a:off x="2231273" y="-92069"/>
                <a:ext cx="91561" cy="644345"/>
              </a:xfrm>
              <a:custGeom>
                <a:avLst/>
                <a:gdLst/>
                <a:ahLst/>
                <a:cxnLst/>
                <a:rect l="l" t="t" r="r" b="b"/>
                <a:pathLst>
                  <a:path w="3185" h="22412" extrusionOk="0">
                    <a:moveTo>
                      <a:pt x="1" y="0"/>
                    </a:moveTo>
                    <a:lnTo>
                      <a:pt x="1" y="22412"/>
                    </a:lnTo>
                    <a:lnTo>
                      <a:pt x="3184" y="22412"/>
                    </a:lnTo>
                    <a:lnTo>
                      <a:pt x="31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60" name="Google Shape;60;p2"/>
              <p:cNvSpPr/>
              <p:nvPr/>
            </p:nvSpPr>
            <p:spPr>
              <a:xfrm rot="-5400000" flipH="1">
                <a:off x="2230827" y="92310"/>
                <a:ext cx="92452" cy="644345"/>
              </a:xfrm>
              <a:custGeom>
                <a:avLst/>
                <a:gdLst/>
                <a:ahLst/>
                <a:cxnLst/>
                <a:rect l="l" t="t" r="r" b="b"/>
                <a:pathLst>
                  <a:path w="3216" h="22412" extrusionOk="0">
                    <a:moveTo>
                      <a:pt x="0" y="0"/>
                    </a:moveTo>
                    <a:lnTo>
                      <a:pt x="0" y="22412"/>
                    </a:lnTo>
                    <a:lnTo>
                      <a:pt x="3216" y="22412"/>
                    </a:lnTo>
                    <a:lnTo>
                      <a:pt x="3216"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61" name="Google Shape;61;p2"/>
              <p:cNvSpPr/>
              <p:nvPr/>
            </p:nvSpPr>
            <p:spPr>
              <a:xfrm rot="-5400000" flipH="1">
                <a:off x="2231287" y="276702"/>
                <a:ext cx="91532" cy="644345"/>
              </a:xfrm>
              <a:custGeom>
                <a:avLst/>
                <a:gdLst/>
                <a:ahLst/>
                <a:cxnLst/>
                <a:rect l="l" t="t" r="r" b="b"/>
                <a:pathLst>
                  <a:path w="3184" h="22412" extrusionOk="0">
                    <a:moveTo>
                      <a:pt x="0" y="0"/>
                    </a:moveTo>
                    <a:lnTo>
                      <a:pt x="0" y="22412"/>
                    </a:lnTo>
                    <a:lnTo>
                      <a:pt x="3184" y="22412"/>
                    </a:lnTo>
                    <a:lnTo>
                      <a:pt x="31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sp>
          <p:nvSpPr>
            <p:cNvPr id="62" name="Google Shape;62;p2"/>
            <p:cNvSpPr/>
            <p:nvPr/>
          </p:nvSpPr>
          <p:spPr>
            <a:xfrm rot="-5400000" flipH="1">
              <a:off x="8677532" y="-204973"/>
              <a:ext cx="264038" cy="671302"/>
            </a:xfrm>
            <a:custGeom>
              <a:avLst/>
              <a:gdLst/>
              <a:ahLst/>
              <a:cxnLst/>
              <a:rect l="l" t="t" r="r" b="b"/>
              <a:pathLst>
                <a:path w="11303" h="22476" extrusionOk="0">
                  <a:moveTo>
                    <a:pt x="1" y="0"/>
                  </a:moveTo>
                  <a:lnTo>
                    <a:pt x="1" y="22476"/>
                  </a:lnTo>
                  <a:lnTo>
                    <a:pt x="11302" y="22476"/>
                  </a:lnTo>
                  <a:lnTo>
                    <a:pt x="1130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63" name="Google Shape;63;p2"/>
            <p:cNvSpPr/>
            <p:nvPr/>
          </p:nvSpPr>
          <p:spPr>
            <a:xfrm rot="10800000">
              <a:off x="4973305" y="638730"/>
              <a:ext cx="642478" cy="989431"/>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64" name="Google Shape;64;p2"/>
            <p:cNvSpPr/>
            <p:nvPr/>
          </p:nvSpPr>
          <p:spPr>
            <a:xfrm flipH="1">
              <a:off x="4973625" y="-10244"/>
              <a:ext cx="642478" cy="646214"/>
            </a:xfrm>
            <a:custGeom>
              <a:avLst/>
              <a:gdLst/>
              <a:ahLst/>
              <a:cxnLst/>
              <a:rect l="l" t="t" r="r" b="b"/>
              <a:pathLst>
                <a:path w="22349" h="22477" extrusionOk="0">
                  <a:moveTo>
                    <a:pt x="0" y="1"/>
                  </a:moveTo>
                  <a:lnTo>
                    <a:pt x="0" y="22476"/>
                  </a:lnTo>
                  <a:lnTo>
                    <a:pt x="22348" y="22476"/>
                  </a:lnTo>
                  <a:lnTo>
                    <a:pt x="22348" y="1"/>
                  </a:lnTo>
                  <a:close/>
                </a:path>
              </a:pathLst>
            </a:custGeom>
            <a:solidFill>
              <a:schemeClr val="dk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65" name="Google Shape;65;p2"/>
            <p:cNvSpPr/>
            <p:nvPr/>
          </p:nvSpPr>
          <p:spPr>
            <a:xfrm flipH="1">
              <a:off x="4972705" y="-10244"/>
              <a:ext cx="643398" cy="646214"/>
            </a:xfrm>
            <a:custGeom>
              <a:avLst/>
              <a:gdLst/>
              <a:ahLst/>
              <a:cxnLst/>
              <a:rect l="l" t="t" r="r" b="b"/>
              <a:pathLst>
                <a:path w="22381" h="22477" extrusionOk="0">
                  <a:moveTo>
                    <a:pt x="0" y="1"/>
                  </a:moveTo>
                  <a:lnTo>
                    <a:pt x="0" y="22476"/>
                  </a:lnTo>
                  <a:cubicBezTo>
                    <a:pt x="12352" y="22476"/>
                    <a:pt x="22380" y="12480"/>
                    <a:pt x="22380" y="128"/>
                  </a:cubicBezTo>
                  <a:lnTo>
                    <a:pt x="2238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66" name="Google Shape;66;p2"/>
            <p:cNvSpPr/>
            <p:nvPr/>
          </p:nvSpPr>
          <p:spPr>
            <a:xfrm flipH="1">
              <a:off x="4973326" y="635947"/>
              <a:ext cx="642478" cy="646185"/>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grpSp>
        <p:nvGrpSpPr>
          <p:cNvPr id="67" name="Google Shape;67;p2"/>
          <p:cNvGrpSpPr/>
          <p:nvPr/>
        </p:nvGrpSpPr>
        <p:grpSpPr>
          <a:xfrm>
            <a:off x="-6575" y="-6376"/>
            <a:ext cx="3277005" cy="2178024"/>
            <a:chOff x="-6575" y="-6384"/>
            <a:chExt cx="3876736" cy="2576628"/>
          </a:xfrm>
        </p:grpSpPr>
        <p:sp>
          <p:nvSpPr>
            <p:cNvPr id="68" name="Google Shape;68;p2"/>
            <p:cNvSpPr/>
            <p:nvPr/>
          </p:nvSpPr>
          <p:spPr>
            <a:xfrm rot="10800000" flipH="1">
              <a:off x="3224152" y="-6384"/>
              <a:ext cx="642478" cy="989431"/>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69" name="Google Shape;69;p2"/>
            <p:cNvSpPr/>
            <p:nvPr/>
          </p:nvSpPr>
          <p:spPr>
            <a:xfrm rot="-5400000" flipH="1">
              <a:off x="-643997" y="1284354"/>
              <a:ext cx="1926485" cy="645294"/>
            </a:xfrm>
            <a:custGeom>
              <a:avLst/>
              <a:gdLst/>
              <a:ahLst/>
              <a:cxnLst/>
              <a:rect l="l" t="t" r="r" b="b"/>
              <a:pathLst>
                <a:path w="67014" h="22445" extrusionOk="0">
                  <a:moveTo>
                    <a:pt x="11238" y="1"/>
                  </a:moveTo>
                  <a:cubicBezTo>
                    <a:pt x="5031" y="1"/>
                    <a:pt x="1" y="5031"/>
                    <a:pt x="1" y="11238"/>
                  </a:cubicBezTo>
                  <a:cubicBezTo>
                    <a:pt x="1" y="17414"/>
                    <a:pt x="5031" y="22444"/>
                    <a:pt x="11238" y="22444"/>
                  </a:cubicBezTo>
                  <a:lnTo>
                    <a:pt x="67013" y="22444"/>
                  </a:lnTo>
                  <a:lnTo>
                    <a:pt x="670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70" name="Google Shape;70;p2"/>
            <p:cNvSpPr/>
            <p:nvPr/>
          </p:nvSpPr>
          <p:spPr>
            <a:xfrm rot="-5400000" flipH="1">
              <a:off x="482509" y="159702"/>
              <a:ext cx="642478" cy="324012"/>
            </a:xfrm>
            <a:custGeom>
              <a:avLst/>
              <a:gdLst/>
              <a:ahLst/>
              <a:cxnLst/>
              <a:rect l="l" t="t" r="r" b="b"/>
              <a:pathLst>
                <a:path w="22349" h="11270" extrusionOk="0">
                  <a:moveTo>
                    <a:pt x="1" y="0"/>
                  </a:moveTo>
                  <a:lnTo>
                    <a:pt x="1" y="96"/>
                  </a:lnTo>
                  <a:cubicBezTo>
                    <a:pt x="1" y="6272"/>
                    <a:pt x="4999" y="11270"/>
                    <a:pt x="11175" y="11270"/>
                  </a:cubicBezTo>
                  <a:cubicBezTo>
                    <a:pt x="17351" y="11270"/>
                    <a:pt x="22349" y="6272"/>
                    <a:pt x="22349" y="96"/>
                  </a:cubicBezTo>
                  <a:lnTo>
                    <a:pt x="2234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71" name="Google Shape;71;p2"/>
            <p:cNvSpPr/>
            <p:nvPr/>
          </p:nvSpPr>
          <p:spPr>
            <a:xfrm rot="-5400000" flipH="1">
              <a:off x="806906" y="160148"/>
              <a:ext cx="642478" cy="323121"/>
            </a:xfrm>
            <a:custGeom>
              <a:avLst/>
              <a:gdLst/>
              <a:ahLst/>
              <a:cxnLst/>
              <a:rect l="l" t="t" r="r" b="b"/>
              <a:pathLst>
                <a:path w="22349" h="11239" extrusionOk="0">
                  <a:moveTo>
                    <a:pt x="11175" y="1"/>
                  </a:moveTo>
                  <a:cubicBezTo>
                    <a:pt x="4999" y="1"/>
                    <a:pt x="1" y="4999"/>
                    <a:pt x="1" y="11175"/>
                  </a:cubicBezTo>
                  <a:lnTo>
                    <a:pt x="1" y="11238"/>
                  </a:lnTo>
                  <a:lnTo>
                    <a:pt x="22349" y="11238"/>
                  </a:lnTo>
                  <a:lnTo>
                    <a:pt x="22349" y="11175"/>
                  </a:lnTo>
                  <a:cubicBezTo>
                    <a:pt x="22349" y="4999"/>
                    <a:pt x="17351" y="1"/>
                    <a:pt x="111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72" name="Google Shape;72;p2"/>
            <p:cNvSpPr/>
            <p:nvPr/>
          </p:nvSpPr>
          <p:spPr>
            <a:xfrm rot="-5400000" flipH="1">
              <a:off x="805609" y="1445328"/>
              <a:ext cx="318473" cy="646185"/>
            </a:xfrm>
            <a:custGeom>
              <a:avLst/>
              <a:gdLst/>
              <a:ahLst/>
              <a:cxnLst/>
              <a:rect l="l" t="t" r="r" b="b"/>
              <a:pathLst>
                <a:path w="22349" h="22476" extrusionOk="0">
                  <a:moveTo>
                    <a:pt x="1" y="0"/>
                  </a:moveTo>
                  <a:lnTo>
                    <a:pt x="1" y="22476"/>
                  </a:lnTo>
                  <a:lnTo>
                    <a:pt x="22349" y="22476"/>
                  </a:lnTo>
                  <a:lnTo>
                    <a:pt x="22349"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73" name="Google Shape;73;p2"/>
            <p:cNvSpPr/>
            <p:nvPr/>
          </p:nvSpPr>
          <p:spPr>
            <a:xfrm rot="-5400000" flipH="1">
              <a:off x="806327" y="1126632"/>
              <a:ext cx="318886" cy="648039"/>
            </a:xfrm>
            <a:custGeom>
              <a:avLst/>
              <a:gdLst/>
              <a:ahLst/>
              <a:cxnLst/>
              <a:rect l="l" t="t" r="r" b="b"/>
              <a:pathLst>
                <a:path w="11303" h="22476" extrusionOk="0">
                  <a:moveTo>
                    <a:pt x="1" y="0"/>
                  </a:moveTo>
                  <a:lnTo>
                    <a:pt x="1" y="22476"/>
                  </a:lnTo>
                  <a:lnTo>
                    <a:pt x="11302" y="22476"/>
                  </a:lnTo>
                  <a:lnTo>
                    <a:pt x="11302" y="0"/>
                  </a:lnTo>
                  <a:close/>
                </a:path>
              </a:pathLst>
            </a:custGeom>
            <a:solidFill>
              <a:schemeClr val="dk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nvGrpSpPr>
            <p:cNvPr id="74" name="Google Shape;74;p2"/>
            <p:cNvGrpSpPr/>
            <p:nvPr/>
          </p:nvGrpSpPr>
          <p:grpSpPr>
            <a:xfrm>
              <a:off x="3224972" y="-5742"/>
              <a:ext cx="645189" cy="653567"/>
              <a:chOff x="3225024" y="-4903"/>
              <a:chExt cx="645189" cy="644289"/>
            </a:xfrm>
          </p:grpSpPr>
          <p:sp>
            <p:nvSpPr>
              <p:cNvPr id="75" name="Google Shape;75;p2"/>
              <p:cNvSpPr/>
              <p:nvPr/>
            </p:nvSpPr>
            <p:spPr>
              <a:xfrm rot="-5400000" flipH="1">
                <a:off x="2948664" y="271457"/>
                <a:ext cx="644289" cy="91569"/>
              </a:xfrm>
              <a:custGeom>
                <a:avLst/>
                <a:gdLst/>
                <a:ahLst/>
                <a:cxnLst/>
                <a:rect l="l" t="t" r="r" b="b"/>
                <a:pathLst>
                  <a:path w="22412" h="3185" extrusionOk="0">
                    <a:moveTo>
                      <a:pt x="0" y="1"/>
                    </a:moveTo>
                    <a:lnTo>
                      <a:pt x="0" y="3184"/>
                    </a:lnTo>
                    <a:lnTo>
                      <a:pt x="22412" y="3184"/>
                    </a:lnTo>
                    <a:lnTo>
                      <a:pt x="224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76" name="Google Shape;76;p2"/>
              <p:cNvSpPr/>
              <p:nvPr/>
            </p:nvSpPr>
            <p:spPr>
              <a:xfrm rot="-5400000" flipH="1">
                <a:off x="3133046" y="271011"/>
                <a:ext cx="644289" cy="92460"/>
              </a:xfrm>
              <a:custGeom>
                <a:avLst/>
                <a:gdLst/>
                <a:ahLst/>
                <a:cxnLst/>
                <a:rect l="l" t="t" r="r" b="b"/>
                <a:pathLst>
                  <a:path w="22412" h="3216" extrusionOk="0">
                    <a:moveTo>
                      <a:pt x="0" y="1"/>
                    </a:moveTo>
                    <a:lnTo>
                      <a:pt x="0" y="3216"/>
                    </a:lnTo>
                    <a:lnTo>
                      <a:pt x="22412" y="3216"/>
                    </a:lnTo>
                    <a:lnTo>
                      <a:pt x="224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77" name="Google Shape;77;p2"/>
              <p:cNvSpPr/>
              <p:nvPr/>
            </p:nvSpPr>
            <p:spPr>
              <a:xfrm rot="-5400000" flipH="1">
                <a:off x="3317442" y="271471"/>
                <a:ext cx="644289" cy="91540"/>
              </a:xfrm>
              <a:custGeom>
                <a:avLst/>
                <a:gdLst/>
                <a:ahLst/>
                <a:cxnLst/>
                <a:rect l="l" t="t" r="r" b="b"/>
                <a:pathLst>
                  <a:path w="22412" h="3184" extrusionOk="0">
                    <a:moveTo>
                      <a:pt x="0" y="0"/>
                    </a:moveTo>
                    <a:lnTo>
                      <a:pt x="0" y="3184"/>
                    </a:lnTo>
                    <a:lnTo>
                      <a:pt x="22412" y="3184"/>
                    </a:lnTo>
                    <a:lnTo>
                      <a:pt x="22412"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78" name="Google Shape;78;p2"/>
              <p:cNvSpPr/>
              <p:nvPr/>
            </p:nvSpPr>
            <p:spPr>
              <a:xfrm rot="-5400000" flipH="1">
                <a:off x="3502284" y="271457"/>
                <a:ext cx="644289" cy="91569"/>
              </a:xfrm>
              <a:custGeom>
                <a:avLst/>
                <a:gdLst/>
                <a:ahLst/>
                <a:cxnLst/>
                <a:rect l="l" t="t" r="r" b="b"/>
                <a:pathLst>
                  <a:path w="22412" h="3185" extrusionOk="0">
                    <a:moveTo>
                      <a:pt x="0" y="1"/>
                    </a:moveTo>
                    <a:lnTo>
                      <a:pt x="0" y="3184"/>
                    </a:lnTo>
                    <a:lnTo>
                      <a:pt x="22412" y="3184"/>
                    </a:lnTo>
                    <a:lnTo>
                      <a:pt x="22412"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grpSp>
          <p:nvGrpSpPr>
            <p:cNvPr id="79" name="Google Shape;79;p2"/>
            <p:cNvGrpSpPr/>
            <p:nvPr/>
          </p:nvGrpSpPr>
          <p:grpSpPr>
            <a:xfrm>
              <a:off x="1934002" y="-193"/>
              <a:ext cx="669070" cy="642478"/>
              <a:chOff x="1922802" y="1311"/>
              <a:chExt cx="669070" cy="642478"/>
            </a:xfrm>
          </p:grpSpPr>
          <p:sp>
            <p:nvSpPr>
              <p:cNvPr id="80" name="Google Shape;80;p2"/>
              <p:cNvSpPr/>
              <p:nvPr/>
            </p:nvSpPr>
            <p:spPr>
              <a:xfrm rot="-5400000" flipH="1">
                <a:off x="1936098" y="-11985"/>
                <a:ext cx="642478" cy="669070"/>
              </a:xfrm>
              <a:custGeom>
                <a:avLst/>
                <a:gdLst/>
                <a:ahLst/>
                <a:cxnLst/>
                <a:rect l="l" t="t" r="r" b="b"/>
                <a:pathLst>
                  <a:path w="22349" h="23272" extrusionOk="0">
                    <a:moveTo>
                      <a:pt x="1" y="1"/>
                    </a:moveTo>
                    <a:lnTo>
                      <a:pt x="1" y="23272"/>
                    </a:lnTo>
                    <a:lnTo>
                      <a:pt x="22349" y="23272"/>
                    </a:lnTo>
                    <a:lnTo>
                      <a:pt x="22349" y="1"/>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81" name="Google Shape;81;p2"/>
              <p:cNvSpPr/>
              <p:nvPr/>
            </p:nvSpPr>
            <p:spPr>
              <a:xfrm rot="-5400000" flipH="1">
                <a:off x="1925589" y="2203"/>
                <a:ext cx="640638" cy="640694"/>
              </a:xfrm>
              <a:custGeom>
                <a:avLst/>
                <a:gdLst/>
                <a:ahLst/>
                <a:cxnLst/>
                <a:rect l="l" t="t" r="r" b="b"/>
                <a:pathLst>
                  <a:path w="22285" h="22285" extrusionOk="0">
                    <a:moveTo>
                      <a:pt x="11111" y="0"/>
                    </a:moveTo>
                    <a:lnTo>
                      <a:pt x="1" y="11111"/>
                    </a:lnTo>
                    <a:lnTo>
                      <a:pt x="11175" y="22285"/>
                    </a:lnTo>
                    <a:lnTo>
                      <a:pt x="22285" y="11142"/>
                    </a:lnTo>
                    <a:lnTo>
                      <a:pt x="111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sp>
          <p:nvSpPr>
            <p:cNvPr id="82" name="Google Shape;82;p2"/>
            <p:cNvSpPr/>
            <p:nvPr/>
          </p:nvSpPr>
          <p:spPr>
            <a:xfrm rot="-5400000" flipH="1">
              <a:off x="643135" y="1919739"/>
              <a:ext cx="643398" cy="646214"/>
            </a:xfrm>
            <a:custGeom>
              <a:avLst/>
              <a:gdLst/>
              <a:ahLst/>
              <a:cxnLst/>
              <a:rect l="l" t="t" r="r" b="b"/>
              <a:pathLst>
                <a:path w="22381" h="22477" extrusionOk="0">
                  <a:moveTo>
                    <a:pt x="0" y="1"/>
                  </a:moveTo>
                  <a:lnTo>
                    <a:pt x="0" y="22476"/>
                  </a:lnTo>
                  <a:cubicBezTo>
                    <a:pt x="12352" y="22476"/>
                    <a:pt x="22380" y="12480"/>
                    <a:pt x="22380" y="128"/>
                  </a:cubicBezTo>
                  <a:lnTo>
                    <a:pt x="2238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83" name="Google Shape;83;p2"/>
            <p:cNvSpPr/>
            <p:nvPr/>
          </p:nvSpPr>
          <p:spPr>
            <a:xfrm rot="-5400000" flipH="1">
              <a:off x="-1802" y="-4314"/>
              <a:ext cx="642478" cy="652023"/>
            </a:xfrm>
            <a:custGeom>
              <a:avLst/>
              <a:gdLst/>
              <a:ahLst/>
              <a:cxnLst/>
              <a:rect l="l" t="t" r="r" b="b"/>
              <a:pathLst>
                <a:path w="22349" h="23272" extrusionOk="0">
                  <a:moveTo>
                    <a:pt x="1" y="1"/>
                  </a:moveTo>
                  <a:lnTo>
                    <a:pt x="1" y="23272"/>
                  </a:lnTo>
                  <a:lnTo>
                    <a:pt x="22349" y="23272"/>
                  </a:lnTo>
                  <a:lnTo>
                    <a:pt x="22349"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nvGrpSpPr>
            <p:cNvPr id="84" name="Google Shape;84;p2"/>
            <p:cNvGrpSpPr/>
            <p:nvPr/>
          </p:nvGrpSpPr>
          <p:grpSpPr>
            <a:xfrm rot="5400000">
              <a:off x="-2583" y="1253336"/>
              <a:ext cx="648733" cy="643783"/>
              <a:chOff x="-7400" y="1285150"/>
              <a:chExt cx="649188" cy="644298"/>
            </a:xfrm>
          </p:grpSpPr>
          <p:sp>
            <p:nvSpPr>
              <p:cNvPr id="85" name="Google Shape;85;p2"/>
              <p:cNvSpPr/>
              <p:nvPr/>
            </p:nvSpPr>
            <p:spPr>
              <a:xfrm rot="-5400000" flipH="1">
                <a:off x="-281757" y="1559508"/>
                <a:ext cx="644289" cy="95574"/>
              </a:xfrm>
              <a:custGeom>
                <a:avLst/>
                <a:gdLst/>
                <a:ahLst/>
                <a:cxnLst/>
                <a:rect l="l" t="t" r="r" b="b"/>
                <a:pathLst>
                  <a:path w="22412" h="3185" extrusionOk="0">
                    <a:moveTo>
                      <a:pt x="0" y="1"/>
                    </a:moveTo>
                    <a:lnTo>
                      <a:pt x="0" y="3184"/>
                    </a:lnTo>
                    <a:lnTo>
                      <a:pt x="22412" y="3184"/>
                    </a:lnTo>
                    <a:lnTo>
                      <a:pt x="224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86" name="Google Shape;86;p2"/>
              <p:cNvSpPr/>
              <p:nvPr/>
            </p:nvSpPr>
            <p:spPr>
              <a:xfrm rot="-5400000" flipH="1">
                <a:off x="-95379" y="1561074"/>
                <a:ext cx="644289" cy="92460"/>
              </a:xfrm>
              <a:custGeom>
                <a:avLst/>
                <a:gdLst/>
                <a:ahLst/>
                <a:cxnLst/>
                <a:rect l="l" t="t" r="r" b="b"/>
                <a:pathLst>
                  <a:path w="22412" h="3216" extrusionOk="0">
                    <a:moveTo>
                      <a:pt x="0" y="1"/>
                    </a:moveTo>
                    <a:lnTo>
                      <a:pt x="0" y="3216"/>
                    </a:lnTo>
                    <a:lnTo>
                      <a:pt x="22412" y="3216"/>
                    </a:lnTo>
                    <a:lnTo>
                      <a:pt x="224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87" name="Google Shape;87;p2"/>
              <p:cNvSpPr/>
              <p:nvPr/>
            </p:nvSpPr>
            <p:spPr>
              <a:xfrm rot="-5400000" flipH="1">
                <a:off x="89017" y="1561534"/>
                <a:ext cx="644289" cy="91540"/>
              </a:xfrm>
              <a:custGeom>
                <a:avLst/>
                <a:gdLst/>
                <a:ahLst/>
                <a:cxnLst/>
                <a:rect l="l" t="t" r="r" b="b"/>
                <a:pathLst>
                  <a:path w="22412" h="3184" extrusionOk="0">
                    <a:moveTo>
                      <a:pt x="0" y="0"/>
                    </a:moveTo>
                    <a:lnTo>
                      <a:pt x="0" y="3184"/>
                    </a:lnTo>
                    <a:lnTo>
                      <a:pt x="22412" y="3184"/>
                    </a:lnTo>
                    <a:lnTo>
                      <a:pt x="22412" y="0"/>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88" name="Google Shape;88;p2"/>
              <p:cNvSpPr/>
              <p:nvPr/>
            </p:nvSpPr>
            <p:spPr>
              <a:xfrm rot="-5400000" flipH="1">
                <a:off x="273859" y="1561519"/>
                <a:ext cx="644289" cy="91569"/>
              </a:xfrm>
              <a:custGeom>
                <a:avLst/>
                <a:gdLst/>
                <a:ahLst/>
                <a:cxnLst/>
                <a:rect l="l" t="t" r="r" b="b"/>
                <a:pathLst>
                  <a:path w="22412" h="3185" extrusionOk="0">
                    <a:moveTo>
                      <a:pt x="0" y="1"/>
                    </a:moveTo>
                    <a:lnTo>
                      <a:pt x="0" y="3184"/>
                    </a:lnTo>
                    <a:lnTo>
                      <a:pt x="22412" y="3184"/>
                    </a:lnTo>
                    <a:lnTo>
                      <a:pt x="22412" y="1"/>
                    </a:lnTo>
                    <a:close/>
                  </a:path>
                </a:pathLst>
              </a:custGeom>
              <a:solidFill>
                <a:schemeClr val="l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sp>
          <p:nvSpPr>
            <p:cNvPr id="89" name="Google Shape;89;p2"/>
            <p:cNvSpPr/>
            <p:nvPr/>
          </p:nvSpPr>
          <p:spPr>
            <a:xfrm rot="10800000">
              <a:off x="2599177" y="647807"/>
              <a:ext cx="627448" cy="648152"/>
            </a:xfrm>
            <a:custGeom>
              <a:avLst/>
              <a:gdLst/>
              <a:ahLst/>
              <a:cxnLst/>
              <a:rect l="l" t="t" r="r" b="b"/>
              <a:pathLst>
                <a:path w="22349" h="22476" extrusionOk="0">
                  <a:moveTo>
                    <a:pt x="22348" y="0"/>
                  </a:moveTo>
                  <a:lnTo>
                    <a:pt x="0" y="22476"/>
                  </a:lnTo>
                  <a:lnTo>
                    <a:pt x="22348" y="22476"/>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nvGrpSpPr>
            <p:cNvPr id="90" name="Google Shape;90;p2"/>
            <p:cNvGrpSpPr/>
            <p:nvPr/>
          </p:nvGrpSpPr>
          <p:grpSpPr>
            <a:xfrm>
              <a:off x="2602007" y="-1341"/>
              <a:ext cx="623533" cy="648173"/>
              <a:chOff x="1954881" y="-500"/>
              <a:chExt cx="644345" cy="645140"/>
            </a:xfrm>
          </p:grpSpPr>
          <p:sp>
            <p:nvSpPr>
              <p:cNvPr id="91" name="Google Shape;91;p2"/>
              <p:cNvSpPr/>
              <p:nvPr/>
            </p:nvSpPr>
            <p:spPr>
              <a:xfrm rot="-5400000" flipH="1">
                <a:off x="2231287" y="-276906"/>
                <a:ext cx="91532" cy="644345"/>
              </a:xfrm>
              <a:custGeom>
                <a:avLst/>
                <a:gdLst/>
                <a:ahLst/>
                <a:cxnLst/>
                <a:rect l="l" t="t" r="r" b="b"/>
                <a:pathLst>
                  <a:path w="3184" h="22412" extrusionOk="0">
                    <a:moveTo>
                      <a:pt x="0" y="0"/>
                    </a:moveTo>
                    <a:lnTo>
                      <a:pt x="0" y="22412"/>
                    </a:lnTo>
                    <a:lnTo>
                      <a:pt x="3183" y="22412"/>
                    </a:lnTo>
                    <a:lnTo>
                      <a:pt x="3183"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92" name="Google Shape;92;p2"/>
              <p:cNvSpPr/>
              <p:nvPr/>
            </p:nvSpPr>
            <p:spPr>
              <a:xfrm rot="-5400000" flipH="1">
                <a:off x="2231273" y="-92069"/>
                <a:ext cx="91561" cy="644345"/>
              </a:xfrm>
              <a:custGeom>
                <a:avLst/>
                <a:gdLst/>
                <a:ahLst/>
                <a:cxnLst/>
                <a:rect l="l" t="t" r="r" b="b"/>
                <a:pathLst>
                  <a:path w="3185" h="22412" extrusionOk="0">
                    <a:moveTo>
                      <a:pt x="1" y="0"/>
                    </a:moveTo>
                    <a:lnTo>
                      <a:pt x="1" y="22412"/>
                    </a:lnTo>
                    <a:lnTo>
                      <a:pt x="3184" y="22412"/>
                    </a:lnTo>
                    <a:lnTo>
                      <a:pt x="31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93" name="Google Shape;93;p2"/>
              <p:cNvSpPr/>
              <p:nvPr/>
            </p:nvSpPr>
            <p:spPr>
              <a:xfrm rot="-5400000" flipH="1">
                <a:off x="2230827" y="92310"/>
                <a:ext cx="92452" cy="644345"/>
              </a:xfrm>
              <a:custGeom>
                <a:avLst/>
                <a:gdLst/>
                <a:ahLst/>
                <a:cxnLst/>
                <a:rect l="l" t="t" r="r" b="b"/>
                <a:pathLst>
                  <a:path w="3216" h="22412" extrusionOk="0">
                    <a:moveTo>
                      <a:pt x="0" y="0"/>
                    </a:moveTo>
                    <a:lnTo>
                      <a:pt x="0" y="22412"/>
                    </a:lnTo>
                    <a:lnTo>
                      <a:pt x="3216" y="22412"/>
                    </a:lnTo>
                    <a:lnTo>
                      <a:pt x="3216"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94" name="Google Shape;94;p2"/>
              <p:cNvSpPr/>
              <p:nvPr/>
            </p:nvSpPr>
            <p:spPr>
              <a:xfrm rot="-5400000" flipH="1">
                <a:off x="2231287" y="276702"/>
                <a:ext cx="91532" cy="644345"/>
              </a:xfrm>
              <a:custGeom>
                <a:avLst/>
                <a:gdLst/>
                <a:ahLst/>
                <a:cxnLst/>
                <a:rect l="l" t="t" r="r" b="b"/>
                <a:pathLst>
                  <a:path w="3184" h="22412" extrusionOk="0">
                    <a:moveTo>
                      <a:pt x="0" y="0"/>
                    </a:moveTo>
                    <a:lnTo>
                      <a:pt x="0" y="22412"/>
                    </a:lnTo>
                    <a:lnTo>
                      <a:pt x="3184" y="22412"/>
                    </a:lnTo>
                    <a:lnTo>
                      <a:pt x="3184"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sp>
          <p:nvSpPr>
            <p:cNvPr id="95" name="Google Shape;95;p2"/>
            <p:cNvSpPr/>
            <p:nvPr/>
          </p:nvSpPr>
          <p:spPr>
            <a:xfrm rot="5400000">
              <a:off x="1944429" y="630220"/>
              <a:ext cx="647982" cy="669309"/>
            </a:xfrm>
            <a:custGeom>
              <a:avLst/>
              <a:gdLst/>
              <a:ahLst/>
              <a:cxnLst/>
              <a:rect l="l" t="t" r="r" b="b"/>
              <a:pathLst>
                <a:path w="22350" h="22477" extrusionOk="0">
                  <a:moveTo>
                    <a:pt x="1" y="1"/>
                  </a:moveTo>
                  <a:lnTo>
                    <a:pt x="1" y="22476"/>
                  </a:lnTo>
                  <a:cubicBezTo>
                    <a:pt x="12353" y="22476"/>
                    <a:pt x="22349" y="12480"/>
                    <a:pt x="22349" y="128"/>
                  </a:cubicBezTo>
                  <a:lnTo>
                    <a:pt x="2234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sp>
          <p:nvSpPr>
            <p:cNvPr id="96" name="Google Shape;96;p2"/>
            <p:cNvSpPr/>
            <p:nvPr/>
          </p:nvSpPr>
          <p:spPr>
            <a:xfrm>
              <a:off x="651114" y="647807"/>
              <a:ext cx="627448" cy="648152"/>
            </a:xfrm>
            <a:custGeom>
              <a:avLst/>
              <a:gdLst/>
              <a:ahLst/>
              <a:cxnLst/>
              <a:rect l="l" t="t" r="r" b="b"/>
              <a:pathLst>
                <a:path w="22349" h="22476" extrusionOk="0">
                  <a:moveTo>
                    <a:pt x="22348" y="0"/>
                  </a:moveTo>
                  <a:lnTo>
                    <a:pt x="0" y="22476"/>
                  </a:lnTo>
                  <a:lnTo>
                    <a:pt x="22348" y="22476"/>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lnSpc>
                  <a:spcPct val="80000"/>
                </a:lnSpc>
                <a:spcBef>
                  <a:spcPts val="0"/>
                </a:spcBef>
                <a:spcAft>
                  <a:spcPts val="0"/>
                </a:spcAft>
                <a:buNone/>
              </a:pP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7"/>
        <p:cNvGrpSpPr/>
        <p:nvPr/>
      </p:nvGrpSpPr>
      <p:grpSpPr>
        <a:xfrm>
          <a:off x="0" y="0"/>
          <a:ext cx="0" cy="0"/>
          <a:chOff x="0" y="0"/>
          <a:chExt cx="0" cy="0"/>
        </a:xfrm>
      </p:grpSpPr>
      <p:sp>
        <p:nvSpPr>
          <p:cNvPr id="98" name="Google Shape;98;p3"/>
          <p:cNvSpPr/>
          <p:nvPr/>
        </p:nvSpPr>
        <p:spPr>
          <a:xfrm rot="-5400000">
            <a:off x="8437" y="-10384"/>
            <a:ext cx="486472" cy="501945"/>
          </a:xfrm>
          <a:custGeom>
            <a:avLst/>
            <a:gdLst/>
            <a:ahLst/>
            <a:cxnLst/>
            <a:rect l="l" t="t" r="r" b="b"/>
            <a:pathLst>
              <a:path w="2389" h="22476" extrusionOk="0">
                <a:moveTo>
                  <a:pt x="0" y="0"/>
                </a:moveTo>
                <a:lnTo>
                  <a:pt x="0" y="22476"/>
                </a:lnTo>
                <a:lnTo>
                  <a:pt x="2388" y="22476"/>
                </a:lnTo>
                <a:lnTo>
                  <a:pt x="23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3"/>
          <p:cNvSpPr/>
          <p:nvPr/>
        </p:nvSpPr>
        <p:spPr>
          <a:xfrm rot="-5400000">
            <a:off x="13814" y="490810"/>
            <a:ext cx="475140" cy="501608"/>
          </a:xfrm>
          <a:custGeom>
            <a:avLst/>
            <a:gdLst/>
            <a:ahLst/>
            <a:cxnLst/>
            <a:rect l="l" t="t" r="r" b="b"/>
            <a:pathLst>
              <a:path w="22349" h="22476" extrusionOk="0">
                <a:moveTo>
                  <a:pt x="1" y="0"/>
                </a:moveTo>
                <a:lnTo>
                  <a:pt x="1" y="22476"/>
                </a:lnTo>
                <a:lnTo>
                  <a:pt x="22349" y="22476"/>
                </a:lnTo>
                <a:lnTo>
                  <a:pt x="223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3"/>
          <p:cNvSpPr/>
          <p:nvPr/>
        </p:nvSpPr>
        <p:spPr>
          <a:xfrm rot="-5400000">
            <a:off x="218510" y="263790"/>
            <a:ext cx="66325" cy="501945"/>
          </a:xfrm>
          <a:custGeom>
            <a:avLst/>
            <a:gdLst/>
            <a:ahLst/>
            <a:cxnLst/>
            <a:rect l="l" t="t" r="r" b="b"/>
            <a:pathLst>
              <a:path w="2389" h="22476" extrusionOk="0">
                <a:moveTo>
                  <a:pt x="0" y="0"/>
                </a:moveTo>
                <a:lnTo>
                  <a:pt x="0" y="22476"/>
                </a:lnTo>
                <a:lnTo>
                  <a:pt x="2388" y="22476"/>
                </a:lnTo>
                <a:lnTo>
                  <a:pt x="23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txBox="1">
            <a:spLocks noGrp="1"/>
          </p:cNvSpPr>
          <p:nvPr>
            <p:ph type="title"/>
          </p:nvPr>
        </p:nvSpPr>
        <p:spPr>
          <a:xfrm>
            <a:off x="1966750" y="2446427"/>
            <a:ext cx="5210400" cy="1148700"/>
          </a:xfrm>
          <a:prstGeom prst="rect">
            <a:avLst/>
          </a:prstGeom>
        </p:spPr>
        <p:txBody>
          <a:bodyPr spcFirstLastPara="1" wrap="square" lIns="91425" tIns="91425" rIns="91425" bIns="91425" anchor="ctr" anchorCtr="0">
            <a:noAutofit/>
          </a:bodyPr>
          <a:lstStyle>
            <a:lvl1pPr lvl="0" algn="ctr" rtl="0">
              <a:lnSpc>
                <a:spcPct val="80000"/>
              </a:lnSpc>
              <a:spcBef>
                <a:spcPts val="0"/>
              </a:spcBef>
              <a:spcAft>
                <a:spcPts val="0"/>
              </a:spcAft>
              <a:buSzPts val="4800"/>
              <a:buNone/>
              <a:defRPr sz="4800"/>
            </a:lvl1pPr>
            <a:lvl2pPr lvl="1" algn="ctr" rtl="0">
              <a:lnSpc>
                <a:spcPct val="80000"/>
              </a:lnSpc>
              <a:spcBef>
                <a:spcPts val="0"/>
              </a:spcBef>
              <a:spcAft>
                <a:spcPts val="0"/>
              </a:spcAft>
              <a:buClr>
                <a:schemeClr val="dk1"/>
              </a:buClr>
              <a:buSzPts val="6000"/>
              <a:buNone/>
              <a:defRPr sz="6000">
                <a:solidFill>
                  <a:schemeClr val="dk1"/>
                </a:solidFill>
              </a:defRPr>
            </a:lvl2pPr>
            <a:lvl3pPr lvl="2" algn="ctr" rtl="0">
              <a:lnSpc>
                <a:spcPct val="80000"/>
              </a:lnSpc>
              <a:spcBef>
                <a:spcPts val="0"/>
              </a:spcBef>
              <a:spcAft>
                <a:spcPts val="0"/>
              </a:spcAft>
              <a:buClr>
                <a:schemeClr val="dk1"/>
              </a:buClr>
              <a:buSzPts val="6000"/>
              <a:buNone/>
              <a:defRPr sz="6000">
                <a:solidFill>
                  <a:schemeClr val="dk1"/>
                </a:solidFill>
              </a:defRPr>
            </a:lvl3pPr>
            <a:lvl4pPr lvl="3" algn="ctr" rtl="0">
              <a:lnSpc>
                <a:spcPct val="80000"/>
              </a:lnSpc>
              <a:spcBef>
                <a:spcPts val="0"/>
              </a:spcBef>
              <a:spcAft>
                <a:spcPts val="0"/>
              </a:spcAft>
              <a:buClr>
                <a:schemeClr val="dk1"/>
              </a:buClr>
              <a:buSzPts val="6000"/>
              <a:buNone/>
              <a:defRPr sz="6000">
                <a:solidFill>
                  <a:schemeClr val="dk1"/>
                </a:solidFill>
              </a:defRPr>
            </a:lvl4pPr>
            <a:lvl5pPr lvl="4" algn="ctr" rtl="0">
              <a:lnSpc>
                <a:spcPct val="80000"/>
              </a:lnSpc>
              <a:spcBef>
                <a:spcPts val="0"/>
              </a:spcBef>
              <a:spcAft>
                <a:spcPts val="0"/>
              </a:spcAft>
              <a:buClr>
                <a:schemeClr val="dk1"/>
              </a:buClr>
              <a:buSzPts val="6000"/>
              <a:buNone/>
              <a:defRPr sz="6000">
                <a:solidFill>
                  <a:schemeClr val="dk1"/>
                </a:solidFill>
              </a:defRPr>
            </a:lvl5pPr>
            <a:lvl6pPr lvl="5" algn="ctr" rtl="0">
              <a:lnSpc>
                <a:spcPct val="80000"/>
              </a:lnSpc>
              <a:spcBef>
                <a:spcPts val="0"/>
              </a:spcBef>
              <a:spcAft>
                <a:spcPts val="0"/>
              </a:spcAft>
              <a:buClr>
                <a:schemeClr val="dk1"/>
              </a:buClr>
              <a:buSzPts val="6000"/>
              <a:buNone/>
              <a:defRPr sz="6000">
                <a:solidFill>
                  <a:schemeClr val="dk1"/>
                </a:solidFill>
              </a:defRPr>
            </a:lvl6pPr>
            <a:lvl7pPr lvl="6" algn="ctr" rtl="0">
              <a:lnSpc>
                <a:spcPct val="80000"/>
              </a:lnSpc>
              <a:spcBef>
                <a:spcPts val="0"/>
              </a:spcBef>
              <a:spcAft>
                <a:spcPts val="0"/>
              </a:spcAft>
              <a:buClr>
                <a:schemeClr val="dk1"/>
              </a:buClr>
              <a:buSzPts val="6000"/>
              <a:buNone/>
              <a:defRPr sz="6000">
                <a:solidFill>
                  <a:schemeClr val="dk1"/>
                </a:solidFill>
              </a:defRPr>
            </a:lvl7pPr>
            <a:lvl8pPr lvl="7" algn="ctr" rtl="0">
              <a:lnSpc>
                <a:spcPct val="80000"/>
              </a:lnSpc>
              <a:spcBef>
                <a:spcPts val="0"/>
              </a:spcBef>
              <a:spcAft>
                <a:spcPts val="0"/>
              </a:spcAft>
              <a:buClr>
                <a:schemeClr val="dk1"/>
              </a:buClr>
              <a:buSzPts val="6000"/>
              <a:buNone/>
              <a:defRPr sz="6000">
                <a:solidFill>
                  <a:schemeClr val="dk1"/>
                </a:solidFill>
              </a:defRPr>
            </a:lvl8pPr>
            <a:lvl9pPr lvl="8" algn="ctr" rtl="0">
              <a:lnSpc>
                <a:spcPct val="80000"/>
              </a:lnSpc>
              <a:spcBef>
                <a:spcPts val="0"/>
              </a:spcBef>
              <a:spcAft>
                <a:spcPts val="0"/>
              </a:spcAft>
              <a:buClr>
                <a:schemeClr val="dk1"/>
              </a:buClr>
              <a:buSzPts val="6000"/>
              <a:buNone/>
              <a:defRPr sz="6000">
                <a:solidFill>
                  <a:schemeClr val="dk1"/>
                </a:solidFill>
              </a:defRPr>
            </a:lvl9pPr>
          </a:lstStyle>
          <a:p>
            <a:endParaRPr/>
          </a:p>
        </p:txBody>
      </p:sp>
      <p:sp>
        <p:nvSpPr>
          <p:cNvPr id="102" name="Google Shape;102;p3"/>
          <p:cNvSpPr txBox="1">
            <a:spLocks noGrp="1"/>
          </p:cNvSpPr>
          <p:nvPr>
            <p:ph type="title" idx="2" hasCustomPrompt="1"/>
          </p:nvPr>
        </p:nvSpPr>
        <p:spPr>
          <a:xfrm>
            <a:off x="3494800" y="1160954"/>
            <a:ext cx="2154300" cy="541500"/>
          </a:xfrm>
          <a:prstGeom prst="rect">
            <a:avLst/>
          </a:prstGeom>
        </p:spPr>
        <p:txBody>
          <a:bodyPr spcFirstLastPara="1" wrap="square" lIns="0" tIns="0" rIns="0" bIns="91425" anchor="ctr" anchorCtr="0">
            <a:noAutofit/>
          </a:bodyPr>
          <a:lstStyle>
            <a:lvl1pPr lvl="0" algn="ctr" rtl="0">
              <a:lnSpc>
                <a:spcPct val="80000"/>
              </a:lnSpc>
              <a:spcBef>
                <a:spcPts val="0"/>
              </a:spcBef>
              <a:spcAft>
                <a:spcPts val="0"/>
              </a:spcAft>
              <a:buSzPts val="7200"/>
              <a:buNone/>
              <a:defRPr sz="7200"/>
            </a:lvl1pPr>
            <a:lvl2pPr lvl="1" algn="ctr" rtl="0">
              <a:lnSpc>
                <a:spcPct val="80000"/>
              </a:lnSpc>
              <a:spcBef>
                <a:spcPts val="0"/>
              </a:spcBef>
              <a:spcAft>
                <a:spcPts val="0"/>
              </a:spcAft>
              <a:buClr>
                <a:schemeClr val="dk1"/>
              </a:buClr>
              <a:buSzPts val="7200"/>
              <a:buNone/>
              <a:defRPr sz="7200">
                <a:solidFill>
                  <a:schemeClr val="dk1"/>
                </a:solidFill>
              </a:defRPr>
            </a:lvl2pPr>
            <a:lvl3pPr lvl="2" algn="ctr" rtl="0">
              <a:lnSpc>
                <a:spcPct val="80000"/>
              </a:lnSpc>
              <a:spcBef>
                <a:spcPts val="0"/>
              </a:spcBef>
              <a:spcAft>
                <a:spcPts val="0"/>
              </a:spcAft>
              <a:buClr>
                <a:schemeClr val="dk1"/>
              </a:buClr>
              <a:buSzPts val="7200"/>
              <a:buNone/>
              <a:defRPr sz="7200">
                <a:solidFill>
                  <a:schemeClr val="dk1"/>
                </a:solidFill>
              </a:defRPr>
            </a:lvl3pPr>
            <a:lvl4pPr lvl="3" algn="ctr" rtl="0">
              <a:lnSpc>
                <a:spcPct val="80000"/>
              </a:lnSpc>
              <a:spcBef>
                <a:spcPts val="0"/>
              </a:spcBef>
              <a:spcAft>
                <a:spcPts val="0"/>
              </a:spcAft>
              <a:buClr>
                <a:schemeClr val="dk1"/>
              </a:buClr>
              <a:buSzPts val="7200"/>
              <a:buNone/>
              <a:defRPr sz="7200">
                <a:solidFill>
                  <a:schemeClr val="dk1"/>
                </a:solidFill>
              </a:defRPr>
            </a:lvl4pPr>
            <a:lvl5pPr lvl="4" algn="ctr" rtl="0">
              <a:lnSpc>
                <a:spcPct val="80000"/>
              </a:lnSpc>
              <a:spcBef>
                <a:spcPts val="0"/>
              </a:spcBef>
              <a:spcAft>
                <a:spcPts val="0"/>
              </a:spcAft>
              <a:buClr>
                <a:schemeClr val="dk1"/>
              </a:buClr>
              <a:buSzPts val="7200"/>
              <a:buNone/>
              <a:defRPr sz="7200">
                <a:solidFill>
                  <a:schemeClr val="dk1"/>
                </a:solidFill>
              </a:defRPr>
            </a:lvl5pPr>
            <a:lvl6pPr lvl="5" algn="ctr" rtl="0">
              <a:lnSpc>
                <a:spcPct val="80000"/>
              </a:lnSpc>
              <a:spcBef>
                <a:spcPts val="0"/>
              </a:spcBef>
              <a:spcAft>
                <a:spcPts val="0"/>
              </a:spcAft>
              <a:buClr>
                <a:schemeClr val="dk1"/>
              </a:buClr>
              <a:buSzPts val="7200"/>
              <a:buNone/>
              <a:defRPr sz="7200">
                <a:solidFill>
                  <a:schemeClr val="dk1"/>
                </a:solidFill>
              </a:defRPr>
            </a:lvl6pPr>
            <a:lvl7pPr lvl="6" algn="ctr" rtl="0">
              <a:lnSpc>
                <a:spcPct val="80000"/>
              </a:lnSpc>
              <a:spcBef>
                <a:spcPts val="0"/>
              </a:spcBef>
              <a:spcAft>
                <a:spcPts val="0"/>
              </a:spcAft>
              <a:buClr>
                <a:schemeClr val="dk1"/>
              </a:buClr>
              <a:buSzPts val="7200"/>
              <a:buNone/>
              <a:defRPr sz="7200">
                <a:solidFill>
                  <a:schemeClr val="dk1"/>
                </a:solidFill>
              </a:defRPr>
            </a:lvl7pPr>
            <a:lvl8pPr lvl="7" algn="ctr" rtl="0">
              <a:lnSpc>
                <a:spcPct val="80000"/>
              </a:lnSpc>
              <a:spcBef>
                <a:spcPts val="0"/>
              </a:spcBef>
              <a:spcAft>
                <a:spcPts val="0"/>
              </a:spcAft>
              <a:buClr>
                <a:schemeClr val="dk1"/>
              </a:buClr>
              <a:buSzPts val="7200"/>
              <a:buNone/>
              <a:defRPr sz="7200">
                <a:solidFill>
                  <a:schemeClr val="dk1"/>
                </a:solidFill>
              </a:defRPr>
            </a:lvl8pPr>
            <a:lvl9pPr lvl="8" algn="ctr" rtl="0">
              <a:lnSpc>
                <a:spcPct val="80000"/>
              </a:lnSpc>
              <a:spcBef>
                <a:spcPts val="0"/>
              </a:spcBef>
              <a:spcAft>
                <a:spcPts val="0"/>
              </a:spcAft>
              <a:buClr>
                <a:schemeClr val="dk1"/>
              </a:buClr>
              <a:buSzPts val="7200"/>
              <a:buNone/>
              <a:defRPr sz="7200">
                <a:solidFill>
                  <a:schemeClr val="dk1"/>
                </a:solidFill>
              </a:defRPr>
            </a:lvl9pPr>
          </a:lstStyle>
          <a:p>
            <a:r>
              <a:t>xx%</a:t>
            </a:r>
          </a:p>
        </p:txBody>
      </p:sp>
      <p:sp>
        <p:nvSpPr>
          <p:cNvPr id="103" name="Google Shape;103;p3"/>
          <p:cNvSpPr txBox="1">
            <a:spLocks noGrp="1"/>
          </p:cNvSpPr>
          <p:nvPr>
            <p:ph type="subTitle" idx="1"/>
          </p:nvPr>
        </p:nvSpPr>
        <p:spPr>
          <a:xfrm>
            <a:off x="3384000" y="3947975"/>
            <a:ext cx="2376000" cy="403800"/>
          </a:xfrm>
          <a:prstGeom prst="rect">
            <a:avLst/>
          </a:prstGeom>
          <a:noFill/>
          <a:ln>
            <a:noFill/>
          </a:ln>
        </p:spPr>
        <p:txBody>
          <a:bodyPr spcFirstLastPara="1" wrap="square" lIns="0" tIns="0" rIns="0" bIns="0" anchor="b" anchorCtr="0">
            <a:noAutofit/>
          </a:bodyPr>
          <a:lstStyle>
            <a:lvl1pPr lvl="0" algn="ctr" rtl="0">
              <a:lnSpc>
                <a:spcPct val="80000"/>
              </a:lnSpc>
              <a:spcBef>
                <a:spcPts val="0"/>
              </a:spcBef>
              <a:spcAft>
                <a:spcPts val="0"/>
              </a:spcAft>
              <a:buClr>
                <a:schemeClr val="accent3"/>
              </a:buClr>
              <a:buSzPts val="1600"/>
              <a:buNone/>
              <a:defRPr>
                <a:solidFill>
                  <a:schemeClr val="accent3"/>
                </a:solidFill>
                <a:highlight>
                  <a:schemeClr val="dk1"/>
                </a:highlight>
                <a:latin typeface="Basic"/>
                <a:ea typeface="Basic"/>
                <a:cs typeface="Basic"/>
                <a:sym typeface="Basic"/>
              </a:defRPr>
            </a:lvl1pPr>
            <a:lvl2pPr lvl="1" algn="ctr" rtl="0">
              <a:lnSpc>
                <a:spcPct val="80000"/>
              </a:lnSpc>
              <a:spcBef>
                <a:spcPts val="0"/>
              </a:spcBef>
              <a:spcAft>
                <a:spcPts val="0"/>
              </a:spcAft>
              <a:buClr>
                <a:schemeClr val="lt2"/>
              </a:buClr>
              <a:buSzPts val="1800"/>
              <a:buNone/>
              <a:defRPr sz="1800">
                <a:solidFill>
                  <a:schemeClr val="lt2"/>
                </a:solidFill>
              </a:defRPr>
            </a:lvl2pPr>
            <a:lvl3pPr lvl="2" algn="ctr" rtl="0">
              <a:lnSpc>
                <a:spcPct val="80000"/>
              </a:lnSpc>
              <a:spcBef>
                <a:spcPts val="0"/>
              </a:spcBef>
              <a:spcAft>
                <a:spcPts val="0"/>
              </a:spcAft>
              <a:buClr>
                <a:schemeClr val="lt2"/>
              </a:buClr>
              <a:buSzPts val="1800"/>
              <a:buNone/>
              <a:defRPr sz="1800">
                <a:solidFill>
                  <a:schemeClr val="lt2"/>
                </a:solidFill>
              </a:defRPr>
            </a:lvl3pPr>
            <a:lvl4pPr lvl="3" algn="ctr" rtl="0">
              <a:lnSpc>
                <a:spcPct val="80000"/>
              </a:lnSpc>
              <a:spcBef>
                <a:spcPts val="0"/>
              </a:spcBef>
              <a:spcAft>
                <a:spcPts val="0"/>
              </a:spcAft>
              <a:buClr>
                <a:schemeClr val="lt2"/>
              </a:buClr>
              <a:buSzPts val="1800"/>
              <a:buNone/>
              <a:defRPr sz="1800">
                <a:solidFill>
                  <a:schemeClr val="lt2"/>
                </a:solidFill>
              </a:defRPr>
            </a:lvl4pPr>
            <a:lvl5pPr lvl="4" algn="ctr" rtl="0">
              <a:lnSpc>
                <a:spcPct val="80000"/>
              </a:lnSpc>
              <a:spcBef>
                <a:spcPts val="0"/>
              </a:spcBef>
              <a:spcAft>
                <a:spcPts val="0"/>
              </a:spcAft>
              <a:buClr>
                <a:schemeClr val="lt2"/>
              </a:buClr>
              <a:buSzPts val="1800"/>
              <a:buNone/>
              <a:defRPr sz="1800">
                <a:solidFill>
                  <a:schemeClr val="lt2"/>
                </a:solidFill>
              </a:defRPr>
            </a:lvl5pPr>
            <a:lvl6pPr lvl="5" algn="ctr" rtl="0">
              <a:lnSpc>
                <a:spcPct val="80000"/>
              </a:lnSpc>
              <a:spcBef>
                <a:spcPts val="0"/>
              </a:spcBef>
              <a:spcAft>
                <a:spcPts val="0"/>
              </a:spcAft>
              <a:buClr>
                <a:schemeClr val="lt2"/>
              </a:buClr>
              <a:buSzPts val="1800"/>
              <a:buNone/>
              <a:defRPr sz="1800">
                <a:solidFill>
                  <a:schemeClr val="lt2"/>
                </a:solidFill>
              </a:defRPr>
            </a:lvl6pPr>
            <a:lvl7pPr lvl="6" algn="ctr" rtl="0">
              <a:lnSpc>
                <a:spcPct val="80000"/>
              </a:lnSpc>
              <a:spcBef>
                <a:spcPts val="0"/>
              </a:spcBef>
              <a:spcAft>
                <a:spcPts val="0"/>
              </a:spcAft>
              <a:buClr>
                <a:schemeClr val="lt2"/>
              </a:buClr>
              <a:buSzPts val="1800"/>
              <a:buNone/>
              <a:defRPr sz="1800">
                <a:solidFill>
                  <a:schemeClr val="lt2"/>
                </a:solidFill>
              </a:defRPr>
            </a:lvl7pPr>
            <a:lvl8pPr lvl="7" algn="ctr" rtl="0">
              <a:lnSpc>
                <a:spcPct val="80000"/>
              </a:lnSpc>
              <a:spcBef>
                <a:spcPts val="0"/>
              </a:spcBef>
              <a:spcAft>
                <a:spcPts val="0"/>
              </a:spcAft>
              <a:buClr>
                <a:schemeClr val="lt2"/>
              </a:buClr>
              <a:buSzPts val="1800"/>
              <a:buNone/>
              <a:defRPr sz="1800">
                <a:solidFill>
                  <a:schemeClr val="lt2"/>
                </a:solidFill>
              </a:defRPr>
            </a:lvl8pPr>
            <a:lvl9pPr lvl="8" algn="ctr" rtl="0">
              <a:lnSpc>
                <a:spcPct val="80000"/>
              </a:lnSpc>
              <a:spcBef>
                <a:spcPts val="0"/>
              </a:spcBef>
              <a:spcAft>
                <a:spcPts val="0"/>
              </a:spcAft>
              <a:buClr>
                <a:schemeClr val="lt2"/>
              </a:buClr>
              <a:buSzPts val="1800"/>
              <a:buNone/>
              <a:defRPr sz="1800">
                <a:solidFill>
                  <a:schemeClr val="lt2"/>
                </a:solidFill>
              </a:defRPr>
            </a:lvl9pPr>
          </a:lstStyle>
          <a:p>
            <a:endParaRPr/>
          </a:p>
        </p:txBody>
      </p:sp>
      <p:sp>
        <p:nvSpPr>
          <p:cNvPr id="104" name="Google Shape;104;p3"/>
          <p:cNvSpPr/>
          <p:nvPr/>
        </p:nvSpPr>
        <p:spPr>
          <a:xfrm rot="-5400000" flipH="1">
            <a:off x="1037" y="4107669"/>
            <a:ext cx="485073" cy="487186"/>
          </a:xfrm>
          <a:custGeom>
            <a:avLst/>
            <a:gdLst/>
            <a:ahLst/>
            <a:cxnLst/>
            <a:rect l="l" t="t" r="r" b="b"/>
            <a:pathLst>
              <a:path w="22413" h="22508" extrusionOk="0">
                <a:moveTo>
                  <a:pt x="11206" y="0"/>
                </a:moveTo>
                <a:cubicBezTo>
                  <a:pt x="4998" y="0"/>
                  <a:pt x="0" y="5094"/>
                  <a:pt x="128" y="11302"/>
                </a:cubicBezTo>
                <a:lnTo>
                  <a:pt x="128" y="11397"/>
                </a:lnTo>
                <a:cubicBezTo>
                  <a:pt x="128" y="17510"/>
                  <a:pt x="5094" y="22476"/>
                  <a:pt x="11206" y="22508"/>
                </a:cubicBezTo>
                <a:cubicBezTo>
                  <a:pt x="17350" y="22476"/>
                  <a:pt x="22285" y="17510"/>
                  <a:pt x="22317" y="11397"/>
                </a:cubicBezTo>
                <a:lnTo>
                  <a:pt x="22317" y="11302"/>
                </a:lnTo>
                <a:cubicBezTo>
                  <a:pt x="22412" y="5094"/>
                  <a:pt x="17414" y="0"/>
                  <a:pt x="112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3"/>
          <p:cNvSpPr/>
          <p:nvPr/>
        </p:nvSpPr>
        <p:spPr>
          <a:xfrm rot="-5400000" flipH="1">
            <a:off x="-120219" y="4229914"/>
            <a:ext cx="483688" cy="243268"/>
          </a:xfrm>
          <a:custGeom>
            <a:avLst/>
            <a:gdLst/>
            <a:ahLst/>
            <a:cxnLst/>
            <a:rect l="l" t="t" r="r" b="b"/>
            <a:pathLst>
              <a:path w="22349" h="11239" extrusionOk="0">
                <a:moveTo>
                  <a:pt x="11175" y="1"/>
                </a:moveTo>
                <a:cubicBezTo>
                  <a:pt x="4999" y="1"/>
                  <a:pt x="1" y="4999"/>
                  <a:pt x="1" y="11175"/>
                </a:cubicBezTo>
                <a:lnTo>
                  <a:pt x="1" y="11238"/>
                </a:lnTo>
                <a:lnTo>
                  <a:pt x="22349" y="11238"/>
                </a:lnTo>
                <a:lnTo>
                  <a:pt x="22349" y="11175"/>
                </a:lnTo>
                <a:cubicBezTo>
                  <a:pt x="22349" y="4999"/>
                  <a:pt x="17351" y="1"/>
                  <a:pt x="111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flipH="1">
            <a:off x="1481694" y="-3360"/>
            <a:ext cx="485073" cy="487186"/>
          </a:xfrm>
          <a:custGeom>
            <a:avLst/>
            <a:gdLst/>
            <a:ahLst/>
            <a:cxnLst/>
            <a:rect l="l" t="t" r="r" b="b"/>
            <a:pathLst>
              <a:path w="22413" h="22508" extrusionOk="0">
                <a:moveTo>
                  <a:pt x="11206" y="0"/>
                </a:moveTo>
                <a:cubicBezTo>
                  <a:pt x="4998" y="0"/>
                  <a:pt x="0" y="5094"/>
                  <a:pt x="128" y="11302"/>
                </a:cubicBezTo>
                <a:lnTo>
                  <a:pt x="128" y="11397"/>
                </a:lnTo>
                <a:cubicBezTo>
                  <a:pt x="128" y="17510"/>
                  <a:pt x="5094" y="22476"/>
                  <a:pt x="11206" y="22508"/>
                </a:cubicBezTo>
                <a:cubicBezTo>
                  <a:pt x="17350" y="22476"/>
                  <a:pt x="22285" y="17510"/>
                  <a:pt x="22317" y="11397"/>
                </a:cubicBezTo>
                <a:lnTo>
                  <a:pt x="22317" y="11302"/>
                </a:lnTo>
                <a:cubicBezTo>
                  <a:pt x="22412" y="5094"/>
                  <a:pt x="17414" y="0"/>
                  <a:pt x="11206"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flipH="1">
            <a:off x="1482100" y="-3350"/>
            <a:ext cx="483688" cy="243268"/>
          </a:xfrm>
          <a:custGeom>
            <a:avLst/>
            <a:gdLst/>
            <a:ahLst/>
            <a:cxnLst/>
            <a:rect l="l" t="t" r="r" b="b"/>
            <a:pathLst>
              <a:path w="22349" h="11239" extrusionOk="0">
                <a:moveTo>
                  <a:pt x="11175" y="1"/>
                </a:moveTo>
                <a:cubicBezTo>
                  <a:pt x="4999" y="1"/>
                  <a:pt x="1" y="4999"/>
                  <a:pt x="1" y="11175"/>
                </a:cubicBezTo>
                <a:lnTo>
                  <a:pt x="1" y="11238"/>
                </a:lnTo>
                <a:lnTo>
                  <a:pt x="22349" y="11238"/>
                </a:lnTo>
                <a:lnTo>
                  <a:pt x="22349" y="11175"/>
                </a:lnTo>
                <a:cubicBezTo>
                  <a:pt x="22349" y="4999"/>
                  <a:pt x="17351" y="1"/>
                  <a:pt x="1117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rot="5400000">
            <a:off x="-58" y="-667"/>
            <a:ext cx="482303" cy="482359"/>
          </a:xfrm>
          <a:custGeom>
            <a:avLst/>
            <a:gdLst/>
            <a:ahLst/>
            <a:cxnLst/>
            <a:rect l="l" t="t" r="r" b="b"/>
            <a:pathLst>
              <a:path w="22285" h="22285" extrusionOk="0">
                <a:moveTo>
                  <a:pt x="11111" y="0"/>
                </a:moveTo>
                <a:lnTo>
                  <a:pt x="1" y="11111"/>
                </a:lnTo>
                <a:lnTo>
                  <a:pt x="11175" y="22285"/>
                </a:lnTo>
                <a:lnTo>
                  <a:pt x="22285" y="11142"/>
                </a:lnTo>
                <a:lnTo>
                  <a:pt x="111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3"/>
          <p:cNvSpPr/>
          <p:nvPr/>
        </p:nvSpPr>
        <p:spPr>
          <a:xfrm rot="5400000">
            <a:off x="710749" y="-210794"/>
            <a:ext cx="68910" cy="485108"/>
          </a:xfrm>
          <a:custGeom>
            <a:avLst/>
            <a:gdLst/>
            <a:ahLst/>
            <a:cxnLst/>
            <a:rect l="l" t="t" r="r" b="b"/>
            <a:pathLst>
              <a:path w="3184" h="22412" extrusionOk="0">
                <a:moveTo>
                  <a:pt x="0" y="0"/>
                </a:moveTo>
                <a:lnTo>
                  <a:pt x="0" y="22412"/>
                </a:lnTo>
                <a:lnTo>
                  <a:pt x="3183" y="22412"/>
                </a:lnTo>
                <a:lnTo>
                  <a:pt x="3183"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3"/>
          <p:cNvSpPr/>
          <p:nvPr/>
        </p:nvSpPr>
        <p:spPr>
          <a:xfrm rot="5400000">
            <a:off x="710738" y="-71640"/>
            <a:ext cx="68931" cy="485108"/>
          </a:xfrm>
          <a:custGeom>
            <a:avLst/>
            <a:gdLst/>
            <a:ahLst/>
            <a:cxnLst/>
            <a:rect l="l" t="t" r="r" b="b"/>
            <a:pathLst>
              <a:path w="3185" h="22412" extrusionOk="0">
                <a:moveTo>
                  <a:pt x="1" y="0"/>
                </a:moveTo>
                <a:lnTo>
                  <a:pt x="1" y="22412"/>
                </a:lnTo>
                <a:lnTo>
                  <a:pt x="3184" y="22412"/>
                </a:lnTo>
                <a:lnTo>
                  <a:pt x="3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3"/>
          <p:cNvSpPr/>
          <p:nvPr/>
        </p:nvSpPr>
        <p:spPr>
          <a:xfrm rot="5400000">
            <a:off x="710403" y="67169"/>
            <a:ext cx="69602" cy="485108"/>
          </a:xfrm>
          <a:custGeom>
            <a:avLst/>
            <a:gdLst/>
            <a:ahLst/>
            <a:cxnLst/>
            <a:rect l="l" t="t" r="r" b="b"/>
            <a:pathLst>
              <a:path w="3216" h="22412" extrusionOk="0">
                <a:moveTo>
                  <a:pt x="0" y="0"/>
                </a:moveTo>
                <a:lnTo>
                  <a:pt x="0" y="22412"/>
                </a:lnTo>
                <a:lnTo>
                  <a:pt x="3216" y="22412"/>
                </a:lnTo>
                <a:lnTo>
                  <a:pt x="3216"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3"/>
          <p:cNvSpPr/>
          <p:nvPr/>
        </p:nvSpPr>
        <p:spPr>
          <a:xfrm rot="5400000">
            <a:off x="710749" y="205988"/>
            <a:ext cx="68910" cy="485108"/>
          </a:xfrm>
          <a:custGeom>
            <a:avLst/>
            <a:gdLst/>
            <a:ahLst/>
            <a:cxnLst/>
            <a:rect l="l" t="t" r="r" b="b"/>
            <a:pathLst>
              <a:path w="3184" h="22412" extrusionOk="0">
                <a:moveTo>
                  <a:pt x="0" y="0"/>
                </a:moveTo>
                <a:lnTo>
                  <a:pt x="0" y="22412"/>
                </a:lnTo>
                <a:lnTo>
                  <a:pt x="3184" y="22412"/>
                </a:lnTo>
                <a:lnTo>
                  <a:pt x="3184"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3"/>
          <p:cNvSpPr/>
          <p:nvPr/>
        </p:nvSpPr>
        <p:spPr>
          <a:xfrm rot="-5400000">
            <a:off x="225870" y="702870"/>
            <a:ext cx="51011" cy="501608"/>
          </a:xfrm>
          <a:custGeom>
            <a:avLst/>
            <a:gdLst/>
            <a:ahLst/>
            <a:cxnLst/>
            <a:rect l="l" t="t" r="r" b="b"/>
            <a:pathLst>
              <a:path w="2357" h="22476" extrusionOk="0">
                <a:moveTo>
                  <a:pt x="1" y="0"/>
                </a:moveTo>
                <a:lnTo>
                  <a:pt x="1" y="22476"/>
                </a:lnTo>
                <a:lnTo>
                  <a:pt x="2357" y="22476"/>
                </a:lnTo>
                <a:lnTo>
                  <a:pt x="235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3"/>
          <p:cNvSpPr/>
          <p:nvPr/>
        </p:nvSpPr>
        <p:spPr>
          <a:xfrm rot="-5400000">
            <a:off x="225534" y="595052"/>
            <a:ext cx="51682" cy="501608"/>
          </a:xfrm>
          <a:custGeom>
            <a:avLst/>
            <a:gdLst/>
            <a:ahLst/>
            <a:cxnLst/>
            <a:rect l="l" t="t" r="r" b="b"/>
            <a:pathLst>
              <a:path w="2388" h="22476" extrusionOk="0">
                <a:moveTo>
                  <a:pt x="0" y="0"/>
                </a:moveTo>
                <a:lnTo>
                  <a:pt x="0" y="22476"/>
                </a:lnTo>
                <a:lnTo>
                  <a:pt x="2388" y="22476"/>
                </a:lnTo>
                <a:lnTo>
                  <a:pt x="23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3"/>
          <p:cNvSpPr/>
          <p:nvPr/>
        </p:nvSpPr>
        <p:spPr>
          <a:xfrm rot="-5400000">
            <a:off x="225880" y="487245"/>
            <a:ext cx="50990" cy="501608"/>
          </a:xfrm>
          <a:custGeom>
            <a:avLst/>
            <a:gdLst/>
            <a:ahLst/>
            <a:cxnLst/>
            <a:rect l="l" t="t" r="r" b="b"/>
            <a:pathLst>
              <a:path w="2356" h="22476" extrusionOk="0">
                <a:moveTo>
                  <a:pt x="0" y="0"/>
                </a:moveTo>
                <a:lnTo>
                  <a:pt x="0" y="22476"/>
                </a:lnTo>
                <a:lnTo>
                  <a:pt x="2356" y="22476"/>
                </a:lnTo>
                <a:lnTo>
                  <a:pt x="235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3"/>
          <p:cNvSpPr/>
          <p:nvPr/>
        </p:nvSpPr>
        <p:spPr>
          <a:xfrm rot="-5400000">
            <a:off x="225534" y="379437"/>
            <a:ext cx="51682" cy="501608"/>
          </a:xfrm>
          <a:custGeom>
            <a:avLst/>
            <a:gdLst/>
            <a:ahLst/>
            <a:cxnLst/>
            <a:rect l="l" t="t" r="r" b="b"/>
            <a:pathLst>
              <a:path w="2388" h="22476" extrusionOk="0">
                <a:moveTo>
                  <a:pt x="0" y="0"/>
                </a:moveTo>
                <a:lnTo>
                  <a:pt x="0" y="22476"/>
                </a:lnTo>
                <a:lnTo>
                  <a:pt x="2388" y="22476"/>
                </a:lnTo>
                <a:lnTo>
                  <a:pt x="23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3"/>
          <p:cNvSpPr/>
          <p:nvPr/>
        </p:nvSpPr>
        <p:spPr>
          <a:xfrm rot="10800000" flipH="1">
            <a:off x="998942" y="480157"/>
            <a:ext cx="482347" cy="486493"/>
          </a:xfrm>
          <a:custGeom>
            <a:avLst/>
            <a:gdLst/>
            <a:ahLst/>
            <a:cxnLst/>
            <a:rect l="l" t="t" r="r" b="b"/>
            <a:pathLst>
              <a:path w="22349" h="22476" extrusionOk="0">
                <a:moveTo>
                  <a:pt x="0" y="0"/>
                </a:moveTo>
                <a:lnTo>
                  <a:pt x="0" y="22476"/>
                </a:lnTo>
                <a:lnTo>
                  <a:pt x="22348" y="22476"/>
                </a:lnTo>
                <a:lnTo>
                  <a:pt x="223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3"/>
          <p:cNvSpPr/>
          <p:nvPr/>
        </p:nvSpPr>
        <p:spPr>
          <a:xfrm rot="10800000" flipH="1">
            <a:off x="997590" y="-9417"/>
            <a:ext cx="483688" cy="486515"/>
          </a:xfrm>
          <a:custGeom>
            <a:avLst/>
            <a:gdLst/>
            <a:ahLst/>
            <a:cxnLst/>
            <a:rect l="l" t="t" r="r" b="b"/>
            <a:pathLst>
              <a:path w="22349" h="22477" extrusionOk="0">
                <a:moveTo>
                  <a:pt x="22348" y="1"/>
                </a:moveTo>
                <a:lnTo>
                  <a:pt x="0" y="22476"/>
                </a:lnTo>
                <a:lnTo>
                  <a:pt x="22348" y="22476"/>
                </a:lnTo>
                <a:lnTo>
                  <a:pt x="223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3"/>
          <p:cNvSpPr/>
          <p:nvPr/>
        </p:nvSpPr>
        <p:spPr>
          <a:xfrm rot="-5400000" flipH="1">
            <a:off x="1203885" y="688554"/>
            <a:ext cx="485085" cy="68440"/>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3"/>
          <p:cNvSpPr/>
          <p:nvPr/>
        </p:nvSpPr>
        <p:spPr>
          <a:xfrm rot="-5400000" flipH="1">
            <a:off x="1065682" y="688543"/>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3"/>
          <p:cNvSpPr/>
          <p:nvPr/>
        </p:nvSpPr>
        <p:spPr>
          <a:xfrm rot="-5400000" flipH="1">
            <a:off x="927468" y="688543"/>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3"/>
          <p:cNvSpPr/>
          <p:nvPr/>
        </p:nvSpPr>
        <p:spPr>
          <a:xfrm rot="-5400000" flipH="1">
            <a:off x="789265" y="688554"/>
            <a:ext cx="485085" cy="68440"/>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3"/>
          <p:cNvSpPr/>
          <p:nvPr/>
        </p:nvSpPr>
        <p:spPr>
          <a:xfrm rot="10800000" flipH="1">
            <a:off x="997590" y="964706"/>
            <a:ext cx="483688" cy="744913"/>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3"/>
          <p:cNvSpPr/>
          <p:nvPr/>
        </p:nvSpPr>
        <p:spPr>
          <a:xfrm rot="-5400000">
            <a:off x="997595" y="961351"/>
            <a:ext cx="483688" cy="486493"/>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3"/>
          <p:cNvSpPr/>
          <p:nvPr/>
        </p:nvSpPr>
        <p:spPr>
          <a:xfrm rot="10800000">
            <a:off x="-80" y="1471317"/>
            <a:ext cx="482347" cy="486493"/>
          </a:xfrm>
          <a:custGeom>
            <a:avLst/>
            <a:gdLst/>
            <a:ahLst/>
            <a:cxnLst/>
            <a:rect l="l" t="t" r="r" b="b"/>
            <a:pathLst>
              <a:path w="22349" h="22476" extrusionOk="0">
                <a:moveTo>
                  <a:pt x="0" y="0"/>
                </a:moveTo>
                <a:lnTo>
                  <a:pt x="0" y="22476"/>
                </a:lnTo>
                <a:lnTo>
                  <a:pt x="22348" y="22476"/>
                </a:lnTo>
                <a:lnTo>
                  <a:pt x="2234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3"/>
          <p:cNvSpPr/>
          <p:nvPr/>
        </p:nvSpPr>
        <p:spPr>
          <a:xfrm rot="5400000">
            <a:off x="1975" y="986305"/>
            <a:ext cx="483688" cy="486515"/>
          </a:xfrm>
          <a:custGeom>
            <a:avLst/>
            <a:gdLst/>
            <a:ahLst/>
            <a:cxnLst/>
            <a:rect l="l" t="t" r="r" b="b"/>
            <a:pathLst>
              <a:path w="22349" h="22477" extrusionOk="0">
                <a:moveTo>
                  <a:pt x="22348" y="1"/>
                </a:moveTo>
                <a:lnTo>
                  <a:pt x="0" y="22476"/>
                </a:lnTo>
                <a:lnTo>
                  <a:pt x="22348" y="22476"/>
                </a:lnTo>
                <a:lnTo>
                  <a:pt x="223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p:nvPr/>
        </p:nvSpPr>
        <p:spPr>
          <a:xfrm rot="5400000">
            <a:off x="-207761" y="1679713"/>
            <a:ext cx="485085" cy="68440"/>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3"/>
          <p:cNvSpPr/>
          <p:nvPr/>
        </p:nvSpPr>
        <p:spPr>
          <a:xfrm rot="5400000">
            <a:off x="-69558" y="1679703"/>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p:nvPr/>
        </p:nvSpPr>
        <p:spPr>
          <a:xfrm rot="5400000">
            <a:off x="68656" y="1679703"/>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3"/>
          <p:cNvSpPr/>
          <p:nvPr/>
        </p:nvSpPr>
        <p:spPr>
          <a:xfrm rot="10800000">
            <a:off x="1323" y="1955865"/>
            <a:ext cx="483688" cy="744913"/>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p:nvPr/>
        </p:nvSpPr>
        <p:spPr>
          <a:xfrm rot="5400000" flipH="1">
            <a:off x="1318" y="1952510"/>
            <a:ext cx="483688" cy="486493"/>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3"/>
          <p:cNvSpPr/>
          <p:nvPr/>
        </p:nvSpPr>
        <p:spPr>
          <a:xfrm rot="5400000">
            <a:off x="206879" y="1679703"/>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 name="Google Shape;133;p3"/>
          <p:cNvGrpSpPr/>
          <p:nvPr/>
        </p:nvGrpSpPr>
        <p:grpSpPr>
          <a:xfrm>
            <a:off x="7661809" y="1910504"/>
            <a:ext cx="1482180" cy="3233580"/>
            <a:chOff x="7661809" y="1910504"/>
            <a:chExt cx="1482180" cy="3233580"/>
          </a:xfrm>
        </p:grpSpPr>
        <p:sp>
          <p:nvSpPr>
            <p:cNvPr id="134" name="Google Shape;134;p3"/>
            <p:cNvSpPr/>
            <p:nvPr/>
          </p:nvSpPr>
          <p:spPr>
            <a:xfrm rot="-5400000" flipH="1">
              <a:off x="7662866" y="1909447"/>
              <a:ext cx="485073" cy="487186"/>
            </a:xfrm>
            <a:custGeom>
              <a:avLst/>
              <a:gdLst/>
              <a:ahLst/>
              <a:cxnLst/>
              <a:rect l="l" t="t" r="r" b="b"/>
              <a:pathLst>
                <a:path w="22413" h="22508" extrusionOk="0">
                  <a:moveTo>
                    <a:pt x="11206" y="0"/>
                  </a:moveTo>
                  <a:cubicBezTo>
                    <a:pt x="4998" y="0"/>
                    <a:pt x="0" y="5094"/>
                    <a:pt x="128" y="11302"/>
                  </a:cubicBezTo>
                  <a:lnTo>
                    <a:pt x="128" y="11397"/>
                  </a:lnTo>
                  <a:cubicBezTo>
                    <a:pt x="128" y="17510"/>
                    <a:pt x="5094" y="22476"/>
                    <a:pt x="11206" y="22508"/>
                  </a:cubicBezTo>
                  <a:cubicBezTo>
                    <a:pt x="17350" y="22476"/>
                    <a:pt x="22285" y="17510"/>
                    <a:pt x="22317" y="11397"/>
                  </a:cubicBezTo>
                  <a:lnTo>
                    <a:pt x="22317" y="11302"/>
                  </a:lnTo>
                  <a:cubicBezTo>
                    <a:pt x="22412" y="5094"/>
                    <a:pt x="17414" y="0"/>
                    <a:pt x="112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3"/>
            <p:cNvSpPr/>
            <p:nvPr/>
          </p:nvSpPr>
          <p:spPr>
            <a:xfrm rot="-5400000" flipH="1">
              <a:off x="7541610" y="2031693"/>
              <a:ext cx="483688" cy="243268"/>
            </a:xfrm>
            <a:custGeom>
              <a:avLst/>
              <a:gdLst/>
              <a:ahLst/>
              <a:cxnLst/>
              <a:rect l="l" t="t" r="r" b="b"/>
              <a:pathLst>
                <a:path w="22349" h="11239" extrusionOk="0">
                  <a:moveTo>
                    <a:pt x="11175" y="1"/>
                  </a:moveTo>
                  <a:cubicBezTo>
                    <a:pt x="4999" y="1"/>
                    <a:pt x="1" y="4999"/>
                    <a:pt x="1" y="11175"/>
                  </a:cubicBezTo>
                  <a:lnTo>
                    <a:pt x="1" y="11238"/>
                  </a:lnTo>
                  <a:lnTo>
                    <a:pt x="22349" y="11238"/>
                  </a:lnTo>
                  <a:lnTo>
                    <a:pt x="22349" y="11175"/>
                  </a:lnTo>
                  <a:cubicBezTo>
                    <a:pt x="22349" y="4999"/>
                    <a:pt x="17351" y="1"/>
                    <a:pt x="111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3"/>
            <p:cNvSpPr/>
            <p:nvPr/>
          </p:nvSpPr>
          <p:spPr>
            <a:xfrm rot="-5400000">
              <a:off x="8647807" y="4648951"/>
              <a:ext cx="483688" cy="503722"/>
            </a:xfrm>
            <a:custGeom>
              <a:avLst/>
              <a:gdLst/>
              <a:ahLst/>
              <a:cxnLst/>
              <a:rect l="l" t="t" r="r" b="b"/>
              <a:pathLst>
                <a:path w="22349" h="23272" extrusionOk="0">
                  <a:moveTo>
                    <a:pt x="1" y="1"/>
                  </a:moveTo>
                  <a:lnTo>
                    <a:pt x="1" y="23272"/>
                  </a:lnTo>
                  <a:lnTo>
                    <a:pt x="22349" y="23272"/>
                  </a:lnTo>
                  <a:lnTo>
                    <a:pt x="2234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3"/>
            <p:cNvSpPr/>
            <p:nvPr/>
          </p:nvSpPr>
          <p:spPr>
            <a:xfrm rot="-5400000">
              <a:off x="8660279" y="4659633"/>
              <a:ext cx="482303" cy="482359"/>
            </a:xfrm>
            <a:custGeom>
              <a:avLst/>
              <a:gdLst/>
              <a:ahLst/>
              <a:cxnLst/>
              <a:rect l="l" t="t" r="r" b="b"/>
              <a:pathLst>
                <a:path w="22285" h="22285" extrusionOk="0">
                  <a:moveTo>
                    <a:pt x="11111" y="0"/>
                  </a:moveTo>
                  <a:lnTo>
                    <a:pt x="1" y="11111"/>
                  </a:lnTo>
                  <a:lnTo>
                    <a:pt x="11175" y="22285"/>
                  </a:lnTo>
                  <a:lnTo>
                    <a:pt x="22285" y="11142"/>
                  </a:lnTo>
                  <a:lnTo>
                    <a:pt x="1111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3"/>
            <p:cNvSpPr/>
            <p:nvPr/>
          </p:nvSpPr>
          <p:spPr>
            <a:xfrm>
              <a:off x="8642448" y="4159560"/>
              <a:ext cx="475140" cy="501608"/>
            </a:xfrm>
            <a:custGeom>
              <a:avLst/>
              <a:gdLst/>
              <a:ahLst/>
              <a:cxnLst/>
              <a:rect l="l" t="t" r="r" b="b"/>
              <a:pathLst>
                <a:path w="22349" h="22476" extrusionOk="0">
                  <a:moveTo>
                    <a:pt x="1" y="0"/>
                  </a:moveTo>
                  <a:lnTo>
                    <a:pt x="1" y="22476"/>
                  </a:lnTo>
                  <a:lnTo>
                    <a:pt x="22349" y="22476"/>
                  </a:lnTo>
                  <a:lnTo>
                    <a:pt x="223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3"/>
            <p:cNvSpPr/>
            <p:nvPr/>
          </p:nvSpPr>
          <p:spPr>
            <a:xfrm>
              <a:off x="8642452" y="4159552"/>
              <a:ext cx="51011" cy="501608"/>
            </a:xfrm>
            <a:custGeom>
              <a:avLst/>
              <a:gdLst/>
              <a:ahLst/>
              <a:cxnLst/>
              <a:rect l="l" t="t" r="r" b="b"/>
              <a:pathLst>
                <a:path w="2357" h="22476" extrusionOk="0">
                  <a:moveTo>
                    <a:pt x="1" y="0"/>
                  </a:moveTo>
                  <a:lnTo>
                    <a:pt x="1" y="22476"/>
                  </a:lnTo>
                  <a:lnTo>
                    <a:pt x="2357" y="22476"/>
                  </a:lnTo>
                  <a:lnTo>
                    <a:pt x="235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3"/>
            <p:cNvSpPr/>
            <p:nvPr/>
          </p:nvSpPr>
          <p:spPr>
            <a:xfrm>
              <a:off x="8749935" y="4159552"/>
              <a:ext cx="51682" cy="501608"/>
            </a:xfrm>
            <a:custGeom>
              <a:avLst/>
              <a:gdLst/>
              <a:ahLst/>
              <a:cxnLst/>
              <a:rect l="l" t="t" r="r" b="b"/>
              <a:pathLst>
                <a:path w="2388" h="22476" extrusionOk="0">
                  <a:moveTo>
                    <a:pt x="0" y="0"/>
                  </a:moveTo>
                  <a:lnTo>
                    <a:pt x="0" y="22476"/>
                  </a:lnTo>
                  <a:lnTo>
                    <a:pt x="2388" y="22476"/>
                  </a:lnTo>
                  <a:lnTo>
                    <a:pt x="23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3"/>
            <p:cNvSpPr/>
            <p:nvPr/>
          </p:nvSpPr>
          <p:spPr>
            <a:xfrm>
              <a:off x="8858089" y="4159552"/>
              <a:ext cx="50990" cy="501608"/>
            </a:xfrm>
            <a:custGeom>
              <a:avLst/>
              <a:gdLst/>
              <a:ahLst/>
              <a:cxnLst/>
              <a:rect l="l" t="t" r="r" b="b"/>
              <a:pathLst>
                <a:path w="2356" h="22476" extrusionOk="0">
                  <a:moveTo>
                    <a:pt x="0" y="0"/>
                  </a:moveTo>
                  <a:lnTo>
                    <a:pt x="0" y="22476"/>
                  </a:lnTo>
                  <a:lnTo>
                    <a:pt x="2356" y="22476"/>
                  </a:lnTo>
                  <a:lnTo>
                    <a:pt x="235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3"/>
            <p:cNvSpPr/>
            <p:nvPr/>
          </p:nvSpPr>
          <p:spPr>
            <a:xfrm>
              <a:off x="8965550" y="4155375"/>
              <a:ext cx="51676" cy="505822"/>
            </a:xfrm>
            <a:custGeom>
              <a:avLst/>
              <a:gdLst/>
              <a:ahLst/>
              <a:cxnLst/>
              <a:rect l="l" t="t" r="r" b="b"/>
              <a:pathLst>
                <a:path w="2388" h="22476" extrusionOk="0">
                  <a:moveTo>
                    <a:pt x="0" y="0"/>
                  </a:moveTo>
                  <a:lnTo>
                    <a:pt x="0" y="22476"/>
                  </a:lnTo>
                  <a:lnTo>
                    <a:pt x="2388" y="22476"/>
                  </a:lnTo>
                  <a:lnTo>
                    <a:pt x="23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3"/>
            <p:cNvSpPr/>
            <p:nvPr/>
          </p:nvSpPr>
          <p:spPr>
            <a:xfrm>
              <a:off x="9073725" y="4155525"/>
              <a:ext cx="65650" cy="505822"/>
            </a:xfrm>
            <a:custGeom>
              <a:avLst/>
              <a:gdLst/>
              <a:ahLst/>
              <a:cxnLst/>
              <a:rect l="l" t="t" r="r" b="b"/>
              <a:pathLst>
                <a:path w="2389" h="22476" extrusionOk="0">
                  <a:moveTo>
                    <a:pt x="0" y="0"/>
                  </a:moveTo>
                  <a:lnTo>
                    <a:pt x="0" y="22476"/>
                  </a:lnTo>
                  <a:lnTo>
                    <a:pt x="2388" y="22476"/>
                  </a:lnTo>
                  <a:lnTo>
                    <a:pt x="238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3"/>
            <p:cNvSpPr/>
            <p:nvPr/>
          </p:nvSpPr>
          <p:spPr>
            <a:xfrm flipH="1">
              <a:off x="7670217" y="4657569"/>
              <a:ext cx="483688" cy="486515"/>
            </a:xfrm>
            <a:custGeom>
              <a:avLst/>
              <a:gdLst/>
              <a:ahLst/>
              <a:cxnLst/>
              <a:rect l="l" t="t" r="r" b="b"/>
              <a:pathLst>
                <a:path w="22349" h="22477" extrusionOk="0">
                  <a:moveTo>
                    <a:pt x="22348" y="1"/>
                  </a:moveTo>
                  <a:lnTo>
                    <a:pt x="0" y="22476"/>
                  </a:lnTo>
                  <a:lnTo>
                    <a:pt x="22348" y="22476"/>
                  </a:lnTo>
                  <a:lnTo>
                    <a:pt x="223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5" name="Google Shape;145;p3"/>
            <p:cNvGrpSpPr/>
            <p:nvPr/>
          </p:nvGrpSpPr>
          <p:grpSpPr>
            <a:xfrm>
              <a:off x="7672740" y="4172120"/>
              <a:ext cx="481330" cy="486493"/>
              <a:chOff x="7670224" y="4172300"/>
              <a:chExt cx="487176" cy="486493"/>
            </a:xfrm>
          </p:grpSpPr>
          <p:sp>
            <p:nvSpPr>
              <p:cNvPr id="146" name="Google Shape;146;p3"/>
              <p:cNvSpPr/>
              <p:nvPr/>
            </p:nvSpPr>
            <p:spPr>
              <a:xfrm flipH="1">
                <a:off x="7670224" y="4172300"/>
                <a:ext cx="485811" cy="486493"/>
              </a:xfrm>
              <a:custGeom>
                <a:avLst/>
                <a:gdLst/>
                <a:ahLst/>
                <a:cxnLst/>
                <a:rect l="l" t="t" r="r" b="b"/>
                <a:pathLst>
                  <a:path w="22349" h="22476" extrusionOk="0">
                    <a:moveTo>
                      <a:pt x="0" y="0"/>
                    </a:moveTo>
                    <a:lnTo>
                      <a:pt x="0" y="22476"/>
                    </a:lnTo>
                    <a:lnTo>
                      <a:pt x="22348" y="22476"/>
                    </a:lnTo>
                    <a:lnTo>
                      <a:pt x="223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3"/>
              <p:cNvSpPr/>
              <p:nvPr/>
            </p:nvSpPr>
            <p:spPr>
              <a:xfrm rot="5400000" flipH="1">
                <a:off x="7462772" y="4381695"/>
                <a:ext cx="485085" cy="68942"/>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3"/>
              <p:cNvSpPr/>
              <p:nvPr/>
            </p:nvSpPr>
            <p:spPr>
              <a:xfrm rot="5400000" flipH="1">
                <a:off x="7601973" y="4381684"/>
                <a:ext cx="485085" cy="68963"/>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3"/>
              <p:cNvSpPr/>
              <p:nvPr/>
            </p:nvSpPr>
            <p:spPr>
              <a:xfrm rot="5400000" flipH="1">
                <a:off x="7741185" y="4381684"/>
                <a:ext cx="485085" cy="68963"/>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3"/>
              <p:cNvSpPr/>
              <p:nvPr/>
            </p:nvSpPr>
            <p:spPr>
              <a:xfrm rot="5400000" flipH="1">
                <a:off x="7880387" y="4381695"/>
                <a:ext cx="485085" cy="68942"/>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1" name="Google Shape;151;p3"/>
            <p:cNvSpPr/>
            <p:nvPr/>
          </p:nvSpPr>
          <p:spPr>
            <a:xfrm flipH="1">
              <a:off x="7670217" y="3431706"/>
              <a:ext cx="483688" cy="744913"/>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3"/>
            <p:cNvSpPr/>
            <p:nvPr/>
          </p:nvSpPr>
          <p:spPr>
            <a:xfrm rot="5400000">
              <a:off x="7670460" y="3693273"/>
              <a:ext cx="483688" cy="486943"/>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3"/>
            <p:cNvSpPr/>
            <p:nvPr/>
          </p:nvSpPr>
          <p:spPr>
            <a:xfrm rot="-5400000">
              <a:off x="8659569" y="3182811"/>
              <a:ext cx="482347" cy="486493"/>
            </a:xfrm>
            <a:custGeom>
              <a:avLst/>
              <a:gdLst/>
              <a:ahLst/>
              <a:cxnLst/>
              <a:rect l="l" t="t" r="r" b="b"/>
              <a:pathLst>
                <a:path w="22349" h="22476" extrusionOk="0">
                  <a:moveTo>
                    <a:pt x="0" y="0"/>
                  </a:moveTo>
                  <a:lnTo>
                    <a:pt x="0" y="22476"/>
                  </a:lnTo>
                  <a:lnTo>
                    <a:pt x="22348" y="22476"/>
                  </a:lnTo>
                  <a:lnTo>
                    <a:pt x="2234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3"/>
            <p:cNvSpPr/>
            <p:nvPr/>
          </p:nvSpPr>
          <p:spPr>
            <a:xfrm rot="-5400000">
              <a:off x="8656861" y="3668505"/>
              <a:ext cx="483688" cy="486515"/>
            </a:xfrm>
            <a:custGeom>
              <a:avLst/>
              <a:gdLst/>
              <a:ahLst/>
              <a:cxnLst/>
              <a:rect l="l" t="t" r="r" b="b"/>
              <a:pathLst>
                <a:path w="22349" h="22477" extrusionOk="0">
                  <a:moveTo>
                    <a:pt x="22348" y="1"/>
                  </a:moveTo>
                  <a:lnTo>
                    <a:pt x="0" y="22476"/>
                  </a:lnTo>
                  <a:lnTo>
                    <a:pt x="22348" y="22476"/>
                  </a:lnTo>
                  <a:lnTo>
                    <a:pt x="223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3"/>
            <p:cNvSpPr/>
            <p:nvPr/>
          </p:nvSpPr>
          <p:spPr>
            <a:xfrm rot="10800000">
              <a:off x="8658831" y="3185527"/>
              <a:ext cx="485085" cy="68440"/>
            </a:xfrm>
            <a:custGeom>
              <a:avLst/>
              <a:gdLst/>
              <a:ahLst/>
              <a:cxnLst/>
              <a:rect l="l" t="t" r="r" b="b"/>
              <a:pathLst>
                <a:path w="22349" h="3184" extrusionOk="0">
                  <a:moveTo>
                    <a:pt x="0" y="0"/>
                  </a:moveTo>
                  <a:lnTo>
                    <a:pt x="0" y="3184"/>
                  </a:lnTo>
                  <a:lnTo>
                    <a:pt x="22348" y="3184"/>
                  </a:lnTo>
                  <a:lnTo>
                    <a:pt x="223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3"/>
            <p:cNvSpPr/>
            <p:nvPr/>
          </p:nvSpPr>
          <p:spPr>
            <a:xfrm rot="10800000">
              <a:off x="8658831" y="3323719"/>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3"/>
            <p:cNvSpPr/>
            <p:nvPr/>
          </p:nvSpPr>
          <p:spPr>
            <a:xfrm rot="10800000">
              <a:off x="8658831" y="3461932"/>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3"/>
            <p:cNvSpPr/>
            <p:nvPr/>
          </p:nvSpPr>
          <p:spPr>
            <a:xfrm>
              <a:off x="8657513" y="2440547"/>
              <a:ext cx="483688" cy="744913"/>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3"/>
            <p:cNvSpPr/>
            <p:nvPr/>
          </p:nvSpPr>
          <p:spPr>
            <a:xfrm rot="-5400000" flipH="1">
              <a:off x="8657517" y="2702321"/>
              <a:ext cx="483688" cy="486493"/>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3"/>
            <p:cNvSpPr/>
            <p:nvPr/>
          </p:nvSpPr>
          <p:spPr>
            <a:xfrm rot="10800000">
              <a:off x="8658831" y="3600155"/>
              <a:ext cx="485085" cy="68462"/>
            </a:xfrm>
            <a:custGeom>
              <a:avLst/>
              <a:gdLst/>
              <a:ahLst/>
              <a:cxnLst/>
              <a:rect l="l" t="t" r="r" b="b"/>
              <a:pathLst>
                <a:path w="22349" h="3185" extrusionOk="0">
                  <a:moveTo>
                    <a:pt x="0" y="1"/>
                  </a:moveTo>
                  <a:lnTo>
                    <a:pt x="0" y="3184"/>
                  </a:lnTo>
                  <a:lnTo>
                    <a:pt x="22348" y="3184"/>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1" name="Google Shape;161;p3"/>
            <p:cNvGrpSpPr/>
            <p:nvPr/>
          </p:nvGrpSpPr>
          <p:grpSpPr>
            <a:xfrm>
              <a:off x="8154574" y="4660971"/>
              <a:ext cx="485063" cy="482105"/>
              <a:chOff x="7831939" y="4498901"/>
              <a:chExt cx="644345" cy="644267"/>
            </a:xfrm>
          </p:grpSpPr>
          <p:sp>
            <p:nvSpPr>
              <p:cNvPr id="162" name="Google Shape;162;p3"/>
              <p:cNvSpPr/>
              <p:nvPr/>
            </p:nvSpPr>
            <p:spPr>
              <a:xfrm rot="-5400000">
                <a:off x="8108331" y="4591265"/>
                <a:ext cx="91561" cy="644345"/>
              </a:xfrm>
              <a:custGeom>
                <a:avLst/>
                <a:gdLst/>
                <a:ahLst/>
                <a:cxnLst/>
                <a:rect l="l" t="t" r="r" b="b"/>
                <a:pathLst>
                  <a:path w="3185" h="22412" extrusionOk="0">
                    <a:moveTo>
                      <a:pt x="1" y="0"/>
                    </a:moveTo>
                    <a:lnTo>
                      <a:pt x="1" y="22412"/>
                    </a:lnTo>
                    <a:lnTo>
                      <a:pt x="3184" y="22412"/>
                    </a:lnTo>
                    <a:lnTo>
                      <a:pt x="31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3"/>
              <p:cNvSpPr/>
              <p:nvPr/>
            </p:nvSpPr>
            <p:spPr>
              <a:xfrm rot="-5400000">
                <a:off x="8107885" y="4406887"/>
                <a:ext cx="92452" cy="644345"/>
              </a:xfrm>
              <a:custGeom>
                <a:avLst/>
                <a:gdLst/>
                <a:ahLst/>
                <a:cxnLst/>
                <a:rect l="l" t="t" r="r" b="b"/>
                <a:pathLst>
                  <a:path w="3216" h="22412" extrusionOk="0">
                    <a:moveTo>
                      <a:pt x="0" y="0"/>
                    </a:moveTo>
                    <a:lnTo>
                      <a:pt x="0" y="22412"/>
                    </a:lnTo>
                    <a:lnTo>
                      <a:pt x="3216" y="22412"/>
                    </a:lnTo>
                    <a:lnTo>
                      <a:pt x="321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3"/>
              <p:cNvSpPr/>
              <p:nvPr/>
            </p:nvSpPr>
            <p:spPr>
              <a:xfrm rot="-5400000">
                <a:off x="8108345" y="4222495"/>
                <a:ext cx="91532" cy="644345"/>
              </a:xfrm>
              <a:custGeom>
                <a:avLst/>
                <a:gdLst/>
                <a:ahLst/>
                <a:cxnLst/>
                <a:rect l="l" t="t" r="r" b="b"/>
                <a:pathLst>
                  <a:path w="3184" h="22412" extrusionOk="0">
                    <a:moveTo>
                      <a:pt x="0" y="0"/>
                    </a:moveTo>
                    <a:lnTo>
                      <a:pt x="0" y="22412"/>
                    </a:lnTo>
                    <a:lnTo>
                      <a:pt x="3184" y="22412"/>
                    </a:lnTo>
                    <a:lnTo>
                      <a:pt x="31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3"/>
              <p:cNvSpPr/>
              <p:nvPr/>
            </p:nvSpPr>
            <p:spPr>
              <a:xfrm rot="-5400000">
                <a:off x="8108331" y="4775215"/>
                <a:ext cx="91561" cy="644345"/>
              </a:xfrm>
              <a:custGeom>
                <a:avLst/>
                <a:gdLst/>
                <a:ahLst/>
                <a:cxnLst/>
                <a:rect l="l" t="t" r="r" b="b"/>
                <a:pathLst>
                  <a:path w="3185" h="22412" extrusionOk="0">
                    <a:moveTo>
                      <a:pt x="1" y="0"/>
                    </a:moveTo>
                    <a:lnTo>
                      <a:pt x="1" y="22412"/>
                    </a:lnTo>
                    <a:lnTo>
                      <a:pt x="3184" y="22412"/>
                    </a:lnTo>
                    <a:lnTo>
                      <a:pt x="318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626"/>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ext">
  <p:cSld name="TITLE_AND_TWO_COLUMNS_2">
    <p:bg>
      <p:bgPr>
        <a:solidFill>
          <a:schemeClr val="lt2"/>
        </a:solidFill>
        <a:effectLst/>
      </p:bgPr>
    </p:bg>
    <p:spTree>
      <p:nvGrpSpPr>
        <p:cNvPr id="1" name="Shape 627"/>
        <p:cNvGrpSpPr/>
        <p:nvPr/>
      </p:nvGrpSpPr>
      <p:grpSpPr>
        <a:xfrm>
          <a:off x="0" y="0"/>
          <a:ext cx="0" cy="0"/>
          <a:chOff x="0" y="0"/>
          <a:chExt cx="0" cy="0"/>
        </a:xfrm>
      </p:grpSpPr>
      <p:sp>
        <p:nvSpPr>
          <p:cNvPr id="628" name="Google Shape;628;p13"/>
          <p:cNvSpPr txBox="1">
            <a:spLocks noGrp="1"/>
          </p:cNvSpPr>
          <p:nvPr>
            <p:ph type="body" idx="1"/>
          </p:nvPr>
        </p:nvSpPr>
        <p:spPr>
          <a:xfrm>
            <a:off x="926525" y="1571875"/>
            <a:ext cx="7238400" cy="3027300"/>
          </a:xfrm>
          <a:prstGeom prst="rect">
            <a:avLst/>
          </a:prstGeom>
          <a:noFill/>
          <a:ln>
            <a:noFill/>
          </a:ln>
        </p:spPr>
        <p:txBody>
          <a:bodyPr spcFirstLastPara="1" wrap="square" lIns="0" tIns="182875" rIns="0" bIns="0" anchor="ctr" anchorCtr="0">
            <a:noAutofit/>
          </a:bodyPr>
          <a:lstStyle>
            <a:lvl1pPr marL="457200" lvl="0" indent="-304800" rtl="0">
              <a:spcBef>
                <a:spcPts val="0"/>
              </a:spcBef>
              <a:spcAft>
                <a:spcPts val="0"/>
              </a:spcAft>
              <a:buSzPts val="1200"/>
              <a:buChar char="●"/>
              <a:defRPr sz="1200">
                <a:latin typeface="Basic"/>
                <a:ea typeface="Basic"/>
                <a:cs typeface="Basic"/>
                <a:sym typeface="Basic"/>
              </a:defRPr>
            </a:lvl1pPr>
            <a:lvl2pPr marL="914400" lvl="1" indent="-304800" rtl="0">
              <a:spcBef>
                <a:spcPts val="0"/>
              </a:spcBef>
              <a:spcAft>
                <a:spcPts val="0"/>
              </a:spcAft>
              <a:buSzPts val="1200"/>
              <a:buFont typeface="Muli"/>
              <a:buAutoNum type="alphaLcPeriod"/>
              <a:defRPr sz="1200"/>
            </a:lvl2pPr>
            <a:lvl3pPr marL="1371600" lvl="2" indent="-304800" rtl="0">
              <a:spcBef>
                <a:spcPts val="0"/>
              </a:spcBef>
              <a:spcAft>
                <a:spcPts val="0"/>
              </a:spcAft>
              <a:buSzPts val="1200"/>
              <a:buFont typeface="Muli"/>
              <a:buAutoNum type="romanLcPeriod"/>
              <a:defRPr sz="1200"/>
            </a:lvl3pPr>
            <a:lvl4pPr marL="1828800" lvl="3" indent="-304800" rtl="0">
              <a:spcBef>
                <a:spcPts val="0"/>
              </a:spcBef>
              <a:spcAft>
                <a:spcPts val="0"/>
              </a:spcAft>
              <a:buSzPts val="1200"/>
              <a:buFont typeface="Muli"/>
              <a:buAutoNum type="arabicPeriod"/>
              <a:defRPr sz="1200"/>
            </a:lvl4pPr>
            <a:lvl5pPr marL="2286000" lvl="4" indent="-304800" rtl="0">
              <a:spcBef>
                <a:spcPts val="0"/>
              </a:spcBef>
              <a:spcAft>
                <a:spcPts val="0"/>
              </a:spcAft>
              <a:buSzPts val="1200"/>
              <a:buFont typeface="Muli"/>
              <a:buAutoNum type="alphaLcPeriod"/>
              <a:defRPr sz="1200"/>
            </a:lvl5pPr>
            <a:lvl6pPr marL="2743200" lvl="5" indent="-304800" rtl="0">
              <a:spcBef>
                <a:spcPts val="0"/>
              </a:spcBef>
              <a:spcAft>
                <a:spcPts val="0"/>
              </a:spcAft>
              <a:buSzPts val="1200"/>
              <a:buFont typeface="Muli"/>
              <a:buAutoNum type="romanLcPeriod"/>
              <a:defRPr sz="1200"/>
            </a:lvl6pPr>
            <a:lvl7pPr marL="3200400" lvl="6" indent="-304800" rtl="0">
              <a:spcBef>
                <a:spcPts val="0"/>
              </a:spcBef>
              <a:spcAft>
                <a:spcPts val="0"/>
              </a:spcAft>
              <a:buSzPts val="1200"/>
              <a:buFont typeface="Muli"/>
              <a:buAutoNum type="arabicPeriod"/>
              <a:defRPr sz="1200"/>
            </a:lvl7pPr>
            <a:lvl8pPr marL="3657600" lvl="7" indent="-304800" rtl="0">
              <a:spcBef>
                <a:spcPts val="0"/>
              </a:spcBef>
              <a:spcAft>
                <a:spcPts val="0"/>
              </a:spcAft>
              <a:buSzPts val="1200"/>
              <a:buFont typeface="Muli"/>
              <a:buAutoNum type="alphaLcPeriod"/>
              <a:defRPr sz="1200"/>
            </a:lvl8pPr>
            <a:lvl9pPr marL="4114800" lvl="8" indent="-304800" rtl="0">
              <a:spcBef>
                <a:spcPts val="0"/>
              </a:spcBef>
              <a:spcAft>
                <a:spcPts val="0"/>
              </a:spcAft>
              <a:buSzPts val="1200"/>
              <a:buFont typeface="Muli"/>
              <a:buAutoNum type="romanLcPeriod"/>
              <a:defRPr sz="1200"/>
            </a:lvl9pPr>
          </a:lstStyle>
          <a:p>
            <a:endParaRPr/>
          </a:p>
        </p:txBody>
      </p:sp>
      <p:sp>
        <p:nvSpPr>
          <p:cNvPr id="629" name="Google Shape;629;p13"/>
          <p:cNvSpPr txBox="1">
            <a:spLocks noGrp="1"/>
          </p:cNvSpPr>
          <p:nvPr>
            <p:ph type="title"/>
          </p:nvPr>
        </p:nvSpPr>
        <p:spPr>
          <a:xfrm>
            <a:off x="1344275" y="1065692"/>
            <a:ext cx="6455400" cy="330600"/>
          </a:xfrm>
          <a:prstGeom prst="rect">
            <a:avLst/>
          </a:prstGeom>
        </p:spPr>
        <p:txBody>
          <a:bodyPr spcFirstLastPara="1" wrap="square" lIns="0" tIns="0" rIns="0" bIns="0" anchor="ctr" anchorCtr="0">
            <a:noAutofit/>
          </a:bodyPr>
          <a:lstStyle>
            <a:lvl1pPr lvl="0" rtl="0">
              <a:lnSpc>
                <a:spcPct val="95000"/>
              </a:lnSpc>
              <a:spcBef>
                <a:spcPts val="0"/>
              </a:spcBef>
              <a:spcAft>
                <a:spcPts val="0"/>
              </a:spcAft>
              <a:buSzPts val="3000"/>
              <a:buNone/>
              <a:defRPr sz="3000"/>
            </a:lvl1pPr>
            <a:lvl2pPr lvl="1" rtl="0">
              <a:spcBef>
                <a:spcPts val="0"/>
              </a:spcBef>
              <a:spcAft>
                <a:spcPts val="0"/>
              </a:spcAft>
              <a:buClr>
                <a:schemeClr val="dk1"/>
              </a:buClr>
              <a:buSzPts val="4800"/>
              <a:buNone/>
              <a:defRPr sz="4800">
                <a:solidFill>
                  <a:schemeClr val="dk1"/>
                </a:solidFill>
              </a:defRPr>
            </a:lvl2pPr>
            <a:lvl3pPr lvl="2" rtl="0">
              <a:spcBef>
                <a:spcPts val="0"/>
              </a:spcBef>
              <a:spcAft>
                <a:spcPts val="0"/>
              </a:spcAft>
              <a:buClr>
                <a:schemeClr val="dk1"/>
              </a:buClr>
              <a:buSzPts val="4800"/>
              <a:buNone/>
              <a:defRPr sz="4800">
                <a:solidFill>
                  <a:schemeClr val="dk1"/>
                </a:solidFill>
              </a:defRPr>
            </a:lvl3pPr>
            <a:lvl4pPr lvl="3" rtl="0">
              <a:spcBef>
                <a:spcPts val="0"/>
              </a:spcBef>
              <a:spcAft>
                <a:spcPts val="0"/>
              </a:spcAft>
              <a:buClr>
                <a:schemeClr val="dk1"/>
              </a:buClr>
              <a:buSzPts val="4800"/>
              <a:buNone/>
              <a:defRPr sz="4800">
                <a:solidFill>
                  <a:schemeClr val="dk1"/>
                </a:solidFill>
              </a:defRPr>
            </a:lvl4pPr>
            <a:lvl5pPr lvl="4" rtl="0">
              <a:spcBef>
                <a:spcPts val="0"/>
              </a:spcBef>
              <a:spcAft>
                <a:spcPts val="0"/>
              </a:spcAft>
              <a:buClr>
                <a:schemeClr val="dk1"/>
              </a:buClr>
              <a:buSzPts val="4800"/>
              <a:buNone/>
              <a:defRPr sz="4800">
                <a:solidFill>
                  <a:schemeClr val="dk1"/>
                </a:solidFill>
              </a:defRPr>
            </a:lvl5pPr>
            <a:lvl6pPr lvl="5" rtl="0">
              <a:spcBef>
                <a:spcPts val="0"/>
              </a:spcBef>
              <a:spcAft>
                <a:spcPts val="0"/>
              </a:spcAft>
              <a:buClr>
                <a:schemeClr val="dk1"/>
              </a:buClr>
              <a:buSzPts val="4800"/>
              <a:buNone/>
              <a:defRPr sz="4800">
                <a:solidFill>
                  <a:schemeClr val="dk1"/>
                </a:solidFill>
              </a:defRPr>
            </a:lvl6pPr>
            <a:lvl7pPr lvl="6" rtl="0">
              <a:spcBef>
                <a:spcPts val="0"/>
              </a:spcBef>
              <a:spcAft>
                <a:spcPts val="0"/>
              </a:spcAft>
              <a:buClr>
                <a:schemeClr val="dk1"/>
              </a:buClr>
              <a:buSzPts val="4800"/>
              <a:buNone/>
              <a:defRPr sz="4800">
                <a:solidFill>
                  <a:schemeClr val="dk1"/>
                </a:solidFill>
              </a:defRPr>
            </a:lvl7pPr>
            <a:lvl8pPr lvl="7" rtl="0">
              <a:spcBef>
                <a:spcPts val="0"/>
              </a:spcBef>
              <a:spcAft>
                <a:spcPts val="0"/>
              </a:spcAft>
              <a:buClr>
                <a:schemeClr val="dk1"/>
              </a:buClr>
              <a:buSzPts val="4800"/>
              <a:buNone/>
              <a:defRPr sz="4800">
                <a:solidFill>
                  <a:schemeClr val="dk1"/>
                </a:solidFill>
              </a:defRPr>
            </a:lvl8pPr>
            <a:lvl9pPr lvl="8" rtl="0">
              <a:spcBef>
                <a:spcPts val="0"/>
              </a:spcBef>
              <a:spcAft>
                <a:spcPts val="0"/>
              </a:spcAft>
              <a:buClr>
                <a:schemeClr val="dk1"/>
              </a:buClr>
              <a:buSzPts val="4800"/>
              <a:buNone/>
              <a:defRPr sz="4800">
                <a:solidFill>
                  <a:schemeClr val="dk1"/>
                </a:solidFill>
              </a:defRPr>
            </a:lvl9pPr>
          </a:lstStyle>
          <a:p>
            <a:endParaRPr/>
          </a:p>
        </p:txBody>
      </p:sp>
      <p:grpSp>
        <p:nvGrpSpPr>
          <p:cNvPr id="630" name="Google Shape;630;p13"/>
          <p:cNvGrpSpPr/>
          <p:nvPr/>
        </p:nvGrpSpPr>
        <p:grpSpPr>
          <a:xfrm>
            <a:off x="-2772" y="-9447"/>
            <a:ext cx="9154747" cy="5152947"/>
            <a:chOff x="-2772" y="-9447"/>
            <a:chExt cx="9154747" cy="5152947"/>
          </a:xfrm>
        </p:grpSpPr>
        <p:grpSp>
          <p:nvGrpSpPr>
            <p:cNvPr id="631" name="Google Shape;631;p13"/>
            <p:cNvGrpSpPr/>
            <p:nvPr/>
          </p:nvGrpSpPr>
          <p:grpSpPr>
            <a:xfrm>
              <a:off x="-2772" y="-9447"/>
              <a:ext cx="1495994" cy="1274637"/>
              <a:chOff x="-2772" y="-9447"/>
              <a:chExt cx="1495994" cy="1274637"/>
            </a:xfrm>
          </p:grpSpPr>
          <p:sp>
            <p:nvSpPr>
              <p:cNvPr id="632" name="Google Shape;632;p13"/>
              <p:cNvSpPr/>
              <p:nvPr/>
            </p:nvSpPr>
            <p:spPr>
              <a:xfrm rot="10800000">
                <a:off x="-1319" y="-439"/>
                <a:ext cx="496539" cy="500821"/>
              </a:xfrm>
              <a:custGeom>
                <a:avLst/>
                <a:gdLst/>
                <a:ahLst/>
                <a:cxnLst/>
                <a:rect l="l" t="t" r="r" b="b"/>
                <a:pathLst>
                  <a:path w="22349" h="22476" extrusionOk="0">
                    <a:moveTo>
                      <a:pt x="0" y="0"/>
                    </a:moveTo>
                    <a:lnTo>
                      <a:pt x="0" y="22476"/>
                    </a:lnTo>
                    <a:lnTo>
                      <a:pt x="22348" y="22476"/>
                    </a:lnTo>
                    <a:lnTo>
                      <a:pt x="223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3" name="Google Shape;633;p13"/>
              <p:cNvSpPr/>
              <p:nvPr/>
            </p:nvSpPr>
            <p:spPr>
              <a:xfrm rot="10800000" flipH="1">
                <a:off x="497313" y="-9447"/>
                <a:ext cx="497936" cy="500844"/>
              </a:xfrm>
              <a:custGeom>
                <a:avLst/>
                <a:gdLst/>
                <a:ahLst/>
                <a:cxnLst/>
                <a:rect l="l" t="t" r="r" b="b"/>
                <a:pathLst>
                  <a:path w="22349" h="22477" extrusionOk="0">
                    <a:moveTo>
                      <a:pt x="22348" y="1"/>
                    </a:moveTo>
                    <a:lnTo>
                      <a:pt x="0" y="22476"/>
                    </a:lnTo>
                    <a:lnTo>
                      <a:pt x="22348" y="22476"/>
                    </a:lnTo>
                    <a:lnTo>
                      <a:pt x="2234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34" name="Google Shape;634;p13"/>
              <p:cNvGrpSpPr/>
              <p:nvPr/>
            </p:nvGrpSpPr>
            <p:grpSpPr>
              <a:xfrm>
                <a:off x="-475" y="-319"/>
                <a:ext cx="497276" cy="499349"/>
                <a:chOff x="7177161" y="640968"/>
                <a:chExt cx="641647" cy="644322"/>
              </a:xfrm>
            </p:grpSpPr>
            <p:sp>
              <p:nvSpPr>
                <p:cNvPr id="635" name="Google Shape;635;p13"/>
                <p:cNvSpPr/>
                <p:nvPr/>
              </p:nvSpPr>
              <p:spPr>
                <a:xfrm rot="5400000">
                  <a:off x="6900455" y="917673"/>
                  <a:ext cx="644322" cy="90911"/>
                </a:xfrm>
                <a:custGeom>
                  <a:avLst/>
                  <a:gdLst/>
                  <a:ahLst/>
                  <a:cxnLst/>
                  <a:rect l="l" t="t" r="r" b="b"/>
                  <a:pathLst>
                    <a:path w="22349" h="3184" extrusionOk="0">
                      <a:moveTo>
                        <a:pt x="0" y="0"/>
                      </a:moveTo>
                      <a:lnTo>
                        <a:pt x="0" y="3184"/>
                      </a:lnTo>
                      <a:lnTo>
                        <a:pt x="22348" y="3184"/>
                      </a:lnTo>
                      <a:lnTo>
                        <a:pt x="2234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13"/>
                <p:cNvSpPr/>
                <p:nvPr/>
              </p:nvSpPr>
              <p:spPr>
                <a:xfrm rot="5400000">
                  <a:off x="7084029" y="917659"/>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7" name="Google Shape;637;p13"/>
                <p:cNvSpPr/>
                <p:nvPr/>
              </p:nvSpPr>
              <p:spPr>
                <a:xfrm rot="5400000">
                  <a:off x="7267617" y="917659"/>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13"/>
                <p:cNvSpPr/>
                <p:nvPr/>
              </p:nvSpPr>
              <p:spPr>
                <a:xfrm rot="5400000">
                  <a:off x="7451191" y="917673"/>
                  <a:ext cx="644322" cy="90911"/>
                </a:xfrm>
                <a:custGeom>
                  <a:avLst/>
                  <a:gdLst/>
                  <a:ahLst/>
                  <a:cxnLst/>
                  <a:rect l="l" t="t" r="r" b="b"/>
                  <a:pathLst>
                    <a:path w="22349" h="3184" extrusionOk="0">
                      <a:moveTo>
                        <a:pt x="0" y="0"/>
                      </a:moveTo>
                      <a:lnTo>
                        <a:pt x="0" y="3184"/>
                      </a:lnTo>
                      <a:lnTo>
                        <a:pt x="22348" y="3184"/>
                      </a:lnTo>
                      <a:lnTo>
                        <a:pt x="2234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9" name="Google Shape;639;p13"/>
              <p:cNvSpPr/>
              <p:nvPr/>
            </p:nvSpPr>
            <p:spPr>
              <a:xfrm rot="10800000">
                <a:off x="-1325" y="498338"/>
                <a:ext cx="497936" cy="766852"/>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0" name="Google Shape;640;p13"/>
              <p:cNvSpPr/>
              <p:nvPr/>
            </p:nvSpPr>
            <p:spPr>
              <a:xfrm rot="5400000" flipH="1">
                <a:off x="-1329" y="494898"/>
                <a:ext cx="497936" cy="500821"/>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1" name="Google Shape;641;p13"/>
              <p:cNvSpPr/>
              <p:nvPr/>
            </p:nvSpPr>
            <p:spPr>
              <a:xfrm>
                <a:off x="994573" y="-2543"/>
                <a:ext cx="498649" cy="500844"/>
              </a:xfrm>
              <a:custGeom>
                <a:avLst/>
                <a:gdLst/>
                <a:ahLst/>
                <a:cxnLst/>
                <a:rect l="l" t="t" r="r" b="b"/>
                <a:pathLst>
                  <a:path w="22381" h="22477" extrusionOk="0">
                    <a:moveTo>
                      <a:pt x="0" y="1"/>
                    </a:moveTo>
                    <a:lnTo>
                      <a:pt x="0" y="22476"/>
                    </a:lnTo>
                    <a:cubicBezTo>
                      <a:pt x="12352" y="22476"/>
                      <a:pt x="22380" y="12480"/>
                      <a:pt x="22380" y="128"/>
                    </a:cubicBezTo>
                    <a:lnTo>
                      <a:pt x="2238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2" name="Google Shape;642;p13"/>
            <p:cNvSpPr/>
            <p:nvPr/>
          </p:nvSpPr>
          <p:spPr>
            <a:xfrm rot="10800000" flipH="1">
              <a:off x="-241" y="4642656"/>
              <a:ext cx="498649" cy="500844"/>
            </a:xfrm>
            <a:custGeom>
              <a:avLst/>
              <a:gdLst/>
              <a:ahLst/>
              <a:cxnLst/>
              <a:rect l="l" t="t" r="r" b="b"/>
              <a:pathLst>
                <a:path w="22381" h="22477" extrusionOk="0">
                  <a:moveTo>
                    <a:pt x="0" y="1"/>
                  </a:moveTo>
                  <a:lnTo>
                    <a:pt x="0" y="22476"/>
                  </a:lnTo>
                  <a:cubicBezTo>
                    <a:pt x="12352" y="22476"/>
                    <a:pt x="22380" y="12480"/>
                    <a:pt x="22380" y="128"/>
                  </a:cubicBezTo>
                  <a:lnTo>
                    <a:pt x="2238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3" name="Google Shape;643;p13"/>
            <p:cNvGrpSpPr/>
            <p:nvPr/>
          </p:nvGrpSpPr>
          <p:grpSpPr>
            <a:xfrm>
              <a:off x="8650441" y="4643139"/>
              <a:ext cx="501535" cy="499362"/>
              <a:chOff x="8650441" y="4643139"/>
              <a:chExt cx="501535" cy="499362"/>
            </a:xfrm>
          </p:grpSpPr>
          <p:sp>
            <p:nvSpPr>
              <p:cNvPr id="644" name="Google Shape;644;p13"/>
              <p:cNvSpPr/>
              <p:nvPr/>
            </p:nvSpPr>
            <p:spPr>
              <a:xfrm rot="-5400000" flipH="1">
                <a:off x="8651527" y="4642053"/>
                <a:ext cx="499362" cy="501535"/>
              </a:xfrm>
              <a:custGeom>
                <a:avLst/>
                <a:gdLst/>
                <a:ahLst/>
                <a:cxnLst/>
                <a:rect l="l" t="t" r="r" b="b"/>
                <a:pathLst>
                  <a:path w="22413" h="22508" extrusionOk="0">
                    <a:moveTo>
                      <a:pt x="11206" y="0"/>
                    </a:moveTo>
                    <a:cubicBezTo>
                      <a:pt x="4998" y="0"/>
                      <a:pt x="0" y="5094"/>
                      <a:pt x="128" y="11302"/>
                    </a:cubicBezTo>
                    <a:lnTo>
                      <a:pt x="128" y="11397"/>
                    </a:lnTo>
                    <a:cubicBezTo>
                      <a:pt x="128" y="17510"/>
                      <a:pt x="5094" y="22476"/>
                      <a:pt x="11206" y="22508"/>
                    </a:cubicBezTo>
                    <a:cubicBezTo>
                      <a:pt x="17350" y="22476"/>
                      <a:pt x="22285" y="17510"/>
                      <a:pt x="22317" y="11397"/>
                    </a:cubicBezTo>
                    <a:lnTo>
                      <a:pt x="22317" y="11302"/>
                    </a:lnTo>
                    <a:cubicBezTo>
                      <a:pt x="22412" y="5094"/>
                      <a:pt x="17414" y="0"/>
                      <a:pt x="112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13"/>
              <p:cNvSpPr/>
              <p:nvPr/>
            </p:nvSpPr>
            <p:spPr>
              <a:xfrm rot="-5400000" flipH="1">
                <a:off x="8526700" y="4767899"/>
                <a:ext cx="497936" cy="250433"/>
              </a:xfrm>
              <a:custGeom>
                <a:avLst/>
                <a:gdLst/>
                <a:ahLst/>
                <a:cxnLst/>
                <a:rect l="l" t="t" r="r" b="b"/>
                <a:pathLst>
                  <a:path w="22349" h="11239" extrusionOk="0">
                    <a:moveTo>
                      <a:pt x="11175" y="1"/>
                    </a:moveTo>
                    <a:cubicBezTo>
                      <a:pt x="4999" y="1"/>
                      <a:pt x="1" y="4999"/>
                      <a:pt x="1" y="11175"/>
                    </a:cubicBezTo>
                    <a:lnTo>
                      <a:pt x="1" y="11238"/>
                    </a:lnTo>
                    <a:lnTo>
                      <a:pt x="22349" y="11238"/>
                    </a:lnTo>
                    <a:lnTo>
                      <a:pt x="22349" y="11175"/>
                    </a:lnTo>
                    <a:cubicBezTo>
                      <a:pt x="22349" y="4999"/>
                      <a:pt x="17351" y="1"/>
                      <a:pt x="111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6" name="Google Shape;646;p13"/>
            <p:cNvGrpSpPr/>
            <p:nvPr/>
          </p:nvGrpSpPr>
          <p:grpSpPr>
            <a:xfrm>
              <a:off x="8130776" y="-2499"/>
              <a:ext cx="1018706" cy="2782941"/>
              <a:chOff x="8130776" y="-2499"/>
              <a:chExt cx="1018706" cy="2782941"/>
            </a:xfrm>
          </p:grpSpPr>
          <p:sp>
            <p:nvSpPr>
              <p:cNvPr id="647" name="Google Shape;647;p13"/>
              <p:cNvSpPr/>
              <p:nvPr/>
            </p:nvSpPr>
            <p:spPr>
              <a:xfrm rot="-5400000" flipH="1">
                <a:off x="8640107" y="-11407"/>
                <a:ext cx="497936" cy="518558"/>
              </a:xfrm>
              <a:custGeom>
                <a:avLst/>
                <a:gdLst/>
                <a:ahLst/>
                <a:cxnLst/>
                <a:rect l="l" t="t" r="r" b="b"/>
                <a:pathLst>
                  <a:path w="22349" h="23272" extrusionOk="0">
                    <a:moveTo>
                      <a:pt x="1" y="1"/>
                    </a:moveTo>
                    <a:lnTo>
                      <a:pt x="1" y="23272"/>
                    </a:lnTo>
                    <a:lnTo>
                      <a:pt x="22349" y="23272"/>
                    </a:lnTo>
                    <a:lnTo>
                      <a:pt x="2234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13"/>
              <p:cNvSpPr/>
              <p:nvPr/>
            </p:nvSpPr>
            <p:spPr>
              <a:xfrm rot="-5400000" flipH="1">
                <a:off x="8652944" y="-411"/>
                <a:ext cx="496510" cy="496566"/>
              </a:xfrm>
              <a:custGeom>
                <a:avLst/>
                <a:gdLst/>
                <a:ahLst/>
                <a:cxnLst/>
                <a:rect l="l" t="t" r="r" b="b"/>
                <a:pathLst>
                  <a:path w="22285" h="22285" extrusionOk="0">
                    <a:moveTo>
                      <a:pt x="11111" y="0"/>
                    </a:moveTo>
                    <a:lnTo>
                      <a:pt x="1" y="11111"/>
                    </a:lnTo>
                    <a:lnTo>
                      <a:pt x="11175" y="22285"/>
                    </a:lnTo>
                    <a:lnTo>
                      <a:pt x="22285" y="11142"/>
                    </a:lnTo>
                    <a:lnTo>
                      <a:pt x="1111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9" name="Google Shape;649;p13"/>
              <p:cNvSpPr/>
              <p:nvPr/>
            </p:nvSpPr>
            <p:spPr>
              <a:xfrm rot="5400000" flipH="1">
                <a:off x="8646049" y="486135"/>
                <a:ext cx="489108" cy="516330"/>
              </a:xfrm>
              <a:custGeom>
                <a:avLst/>
                <a:gdLst/>
                <a:ahLst/>
                <a:cxnLst/>
                <a:rect l="l" t="t" r="r" b="b"/>
                <a:pathLst>
                  <a:path w="22349" h="22476" extrusionOk="0">
                    <a:moveTo>
                      <a:pt x="1" y="0"/>
                    </a:moveTo>
                    <a:lnTo>
                      <a:pt x="1" y="22476"/>
                    </a:lnTo>
                    <a:lnTo>
                      <a:pt x="22349" y="22476"/>
                    </a:lnTo>
                    <a:lnTo>
                      <a:pt x="2234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0" name="Google Shape;650;p13"/>
              <p:cNvGrpSpPr/>
              <p:nvPr/>
            </p:nvGrpSpPr>
            <p:grpSpPr>
              <a:xfrm>
                <a:off x="8632122" y="495905"/>
                <a:ext cx="516878" cy="495623"/>
                <a:chOff x="8476199" y="642601"/>
                <a:chExt cx="666940" cy="639513"/>
              </a:xfrm>
            </p:grpSpPr>
            <p:sp>
              <p:nvSpPr>
                <p:cNvPr id="651" name="Google Shape;651;p13"/>
                <p:cNvSpPr/>
                <p:nvPr/>
              </p:nvSpPr>
              <p:spPr>
                <a:xfrm rot="5400000" flipH="1">
                  <a:off x="8786908" y="925883"/>
                  <a:ext cx="46162" cy="666301"/>
                </a:xfrm>
                <a:custGeom>
                  <a:avLst/>
                  <a:gdLst/>
                  <a:ahLst/>
                  <a:cxnLst/>
                  <a:rect l="l" t="t" r="r" b="b"/>
                  <a:pathLst>
                    <a:path w="2357" h="22476" extrusionOk="0">
                      <a:moveTo>
                        <a:pt x="1" y="0"/>
                      </a:moveTo>
                      <a:lnTo>
                        <a:pt x="1" y="22476"/>
                      </a:lnTo>
                      <a:lnTo>
                        <a:pt x="2357" y="22476"/>
                      </a:lnTo>
                      <a:lnTo>
                        <a:pt x="235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13"/>
                <p:cNvSpPr/>
                <p:nvPr/>
              </p:nvSpPr>
              <p:spPr>
                <a:xfrm rot="5400000" flipH="1">
                  <a:off x="8775658" y="793474"/>
                  <a:ext cx="68649" cy="666301"/>
                </a:xfrm>
                <a:custGeom>
                  <a:avLst/>
                  <a:gdLst/>
                  <a:ahLst/>
                  <a:cxnLst/>
                  <a:rect l="l" t="t" r="r" b="b"/>
                  <a:pathLst>
                    <a:path w="2388" h="22476" extrusionOk="0">
                      <a:moveTo>
                        <a:pt x="0" y="0"/>
                      </a:moveTo>
                      <a:lnTo>
                        <a:pt x="0" y="22476"/>
                      </a:lnTo>
                      <a:lnTo>
                        <a:pt x="2388" y="22476"/>
                      </a:lnTo>
                      <a:lnTo>
                        <a:pt x="23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13"/>
                <p:cNvSpPr/>
                <p:nvPr/>
              </p:nvSpPr>
              <p:spPr>
                <a:xfrm rot="5400000" flipH="1">
                  <a:off x="8776118" y="650274"/>
                  <a:ext cx="67729" cy="666301"/>
                </a:xfrm>
                <a:custGeom>
                  <a:avLst/>
                  <a:gdLst/>
                  <a:ahLst/>
                  <a:cxnLst/>
                  <a:rect l="l" t="t" r="r" b="b"/>
                  <a:pathLst>
                    <a:path w="2356" h="22476" extrusionOk="0">
                      <a:moveTo>
                        <a:pt x="0" y="0"/>
                      </a:moveTo>
                      <a:lnTo>
                        <a:pt x="0" y="22476"/>
                      </a:lnTo>
                      <a:lnTo>
                        <a:pt x="2356" y="22476"/>
                      </a:lnTo>
                      <a:lnTo>
                        <a:pt x="235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13"/>
                <p:cNvSpPr/>
                <p:nvPr/>
              </p:nvSpPr>
              <p:spPr>
                <a:xfrm rot="5400000" flipH="1">
                  <a:off x="8775658" y="507074"/>
                  <a:ext cx="68649" cy="666301"/>
                </a:xfrm>
                <a:custGeom>
                  <a:avLst/>
                  <a:gdLst/>
                  <a:ahLst/>
                  <a:cxnLst/>
                  <a:rect l="l" t="t" r="r" b="b"/>
                  <a:pathLst>
                    <a:path w="2388" h="22476" extrusionOk="0">
                      <a:moveTo>
                        <a:pt x="0" y="0"/>
                      </a:moveTo>
                      <a:lnTo>
                        <a:pt x="0" y="22476"/>
                      </a:lnTo>
                      <a:lnTo>
                        <a:pt x="2388" y="22476"/>
                      </a:lnTo>
                      <a:lnTo>
                        <a:pt x="23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13"/>
                <p:cNvSpPr/>
                <p:nvPr/>
              </p:nvSpPr>
              <p:spPr>
                <a:xfrm rot="5400000" flipH="1">
                  <a:off x="8765438" y="353363"/>
                  <a:ext cx="88274" cy="666751"/>
                </a:xfrm>
                <a:custGeom>
                  <a:avLst/>
                  <a:gdLst/>
                  <a:ahLst/>
                  <a:cxnLst/>
                  <a:rect l="l" t="t" r="r" b="b"/>
                  <a:pathLst>
                    <a:path w="2389" h="22476" extrusionOk="0">
                      <a:moveTo>
                        <a:pt x="0" y="0"/>
                      </a:moveTo>
                      <a:lnTo>
                        <a:pt x="0" y="22476"/>
                      </a:lnTo>
                      <a:lnTo>
                        <a:pt x="2388" y="22476"/>
                      </a:lnTo>
                      <a:lnTo>
                        <a:pt x="2388"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6" name="Google Shape;656;p13"/>
              <p:cNvSpPr/>
              <p:nvPr/>
            </p:nvSpPr>
            <p:spPr>
              <a:xfrm rot="-5400000" flipH="1">
                <a:off x="8649426" y="1015573"/>
                <a:ext cx="497936" cy="500844"/>
              </a:xfrm>
              <a:custGeom>
                <a:avLst/>
                <a:gdLst/>
                <a:ahLst/>
                <a:cxnLst/>
                <a:rect l="l" t="t" r="r" b="b"/>
                <a:pathLst>
                  <a:path w="22349" h="22477" extrusionOk="0">
                    <a:moveTo>
                      <a:pt x="22348" y="1"/>
                    </a:moveTo>
                    <a:lnTo>
                      <a:pt x="0" y="22476"/>
                    </a:lnTo>
                    <a:lnTo>
                      <a:pt x="22348" y="22476"/>
                    </a:lnTo>
                    <a:lnTo>
                      <a:pt x="2234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13"/>
              <p:cNvSpPr/>
              <p:nvPr/>
            </p:nvSpPr>
            <p:spPr>
              <a:xfrm rot="10800000" flipH="1">
                <a:off x="8650098" y="2013589"/>
                <a:ext cx="497936" cy="766852"/>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13"/>
              <p:cNvSpPr/>
              <p:nvPr/>
            </p:nvSpPr>
            <p:spPr>
              <a:xfrm rot="-5400000">
                <a:off x="8650102" y="2010150"/>
                <a:ext cx="497936" cy="500821"/>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59" name="Google Shape;659;p13"/>
              <p:cNvGrpSpPr/>
              <p:nvPr/>
            </p:nvGrpSpPr>
            <p:grpSpPr>
              <a:xfrm>
                <a:off x="8649228" y="1514914"/>
                <a:ext cx="499361" cy="497932"/>
                <a:chOff x="8501462" y="1957518"/>
                <a:chExt cx="641687" cy="644322"/>
              </a:xfrm>
            </p:grpSpPr>
            <p:sp>
              <p:nvSpPr>
                <p:cNvPr id="660" name="Google Shape;660;p13"/>
                <p:cNvSpPr/>
                <p:nvPr/>
              </p:nvSpPr>
              <p:spPr>
                <a:xfrm rot="-5400000" flipH="1">
                  <a:off x="8775533" y="2234223"/>
                  <a:ext cx="644322" cy="90911"/>
                </a:xfrm>
                <a:custGeom>
                  <a:avLst/>
                  <a:gdLst/>
                  <a:ahLst/>
                  <a:cxnLst/>
                  <a:rect l="l" t="t" r="r" b="b"/>
                  <a:pathLst>
                    <a:path w="22349" h="3184" extrusionOk="0">
                      <a:moveTo>
                        <a:pt x="0" y="0"/>
                      </a:moveTo>
                      <a:lnTo>
                        <a:pt x="0" y="3184"/>
                      </a:lnTo>
                      <a:lnTo>
                        <a:pt x="22348" y="3184"/>
                      </a:lnTo>
                      <a:lnTo>
                        <a:pt x="22348"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13"/>
                <p:cNvSpPr/>
                <p:nvPr/>
              </p:nvSpPr>
              <p:spPr>
                <a:xfrm rot="-5400000" flipH="1">
                  <a:off x="8591959" y="2234209"/>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13"/>
                <p:cNvSpPr/>
                <p:nvPr/>
              </p:nvSpPr>
              <p:spPr>
                <a:xfrm rot="-5400000" flipH="1">
                  <a:off x="8408371" y="2234209"/>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13"/>
                <p:cNvSpPr/>
                <p:nvPr/>
              </p:nvSpPr>
              <p:spPr>
                <a:xfrm rot="-5400000" flipH="1">
                  <a:off x="8224771" y="2234209"/>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64" name="Google Shape;664;p13"/>
              <p:cNvGrpSpPr/>
              <p:nvPr/>
            </p:nvGrpSpPr>
            <p:grpSpPr>
              <a:xfrm>
                <a:off x="8132752" y="-2499"/>
                <a:ext cx="499367" cy="499984"/>
                <a:chOff x="7831864" y="-500"/>
                <a:chExt cx="644345" cy="645140"/>
              </a:xfrm>
            </p:grpSpPr>
            <p:sp>
              <p:nvSpPr>
                <p:cNvPr id="665" name="Google Shape;665;p13"/>
                <p:cNvSpPr/>
                <p:nvPr/>
              </p:nvSpPr>
              <p:spPr>
                <a:xfrm rot="-5400000" flipH="1">
                  <a:off x="8108270" y="-276906"/>
                  <a:ext cx="91532" cy="644345"/>
                </a:xfrm>
                <a:custGeom>
                  <a:avLst/>
                  <a:gdLst/>
                  <a:ahLst/>
                  <a:cxnLst/>
                  <a:rect l="l" t="t" r="r" b="b"/>
                  <a:pathLst>
                    <a:path w="3184" h="22412" extrusionOk="0">
                      <a:moveTo>
                        <a:pt x="0" y="0"/>
                      </a:moveTo>
                      <a:lnTo>
                        <a:pt x="0" y="22412"/>
                      </a:lnTo>
                      <a:lnTo>
                        <a:pt x="3183" y="22412"/>
                      </a:lnTo>
                      <a:lnTo>
                        <a:pt x="31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13"/>
                <p:cNvSpPr/>
                <p:nvPr/>
              </p:nvSpPr>
              <p:spPr>
                <a:xfrm rot="-5400000" flipH="1">
                  <a:off x="8108256" y="-92069"/>
                  <a:ext cx="91561" cy="644345"/>
                </a:xfrm>
                <a:custGeom>
                  <a:avLst/>
                  <a:gdLst/>
                  <a:ahLst/>
                  <a:cxnLst/>
                  <a:rect l="l" t="t" r="r" b="b"/>
                  <a:pathLst>
                    <a:path w="3185" h="22412" extrusionOk="0">
                      <a:moveTo>
                        <a:pt x="1" y="0"/>
                      </a:moveTo>
                      <a:lnTo>
                        <a:pt x="1" y="22412"/>
                      </a:lnTo>
                      <a:lnTo>
                        <a:pt x="3184" y="22412"/>
                      </a:lnTo>
                      <a:lnTo>
                        <a:pt x="31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13"/>
                <p:cNvSpPr/>
                <p:nvPr/>
              </p:nvSpPr>
              <p:spPr>
                <a:xfrm rot="-5400000" flipH="1">
                  <a:off x="8107810" y="92310"/>
                  <a:ext cx="92452" cy="644345"/>
                </a:xfrm>
                <a:custGeom>
                  <a:avLst/>
                  <a:gdLst/>
                  <a:ahLst/>
                  <a:cxnLst/>
                  <a:rect l="l" t="t" r="r" b="b"/>
                  <a:pathLst>
                    <a:path w="3216" h="22412" extrusionOk="0">
                      <a:moveTo>
                        <a:pt x="0" y="0"/>
                      </a:moveTo>
                      <a:lnTo>
                        <a:pt x="0" y="22412"/>
                      </a:lnTo>
                      <a:lnTo>
                        <a:pt x="3216" y="22412"/>
                      </a:lnTo>
                      <a:lnTo>
                        <a:pt x="321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13"/>
                <p:cNvSpPr/>
                <p:nvPr/>
              </p:nvSpPr>
              <p:spPr>
                <a:xfrm rot="-5400000" flipH="1">
                  <a:off x="8108270" y="276702"/>
                  <a:ext cx="91532" cy="644345"/>
                </a:xfrm>
                <a:custGeom>
                  <a:avLst/>
                  <a:gdLst/>
                  <a:ahLst/>
                  <a:cxnLst/>
                  <a:rect l="l" t="t" r="r" b="b"/>
                  <a:pathLst>
                    <a:path w="3184" h="22412" extrusionOk="0">
                      <a:moveTo>
                        <a:pt x="0" y="0"/>
                      </a:moveTo>
                      <a:lnTo>
                        <a:pt x="0" y="22412"/>
                      </a:lnTo>
                      <a:lnTo>
                        <a:pt x="3184" y="22412"/>
                      </a:lnTo>
                      <a:lnTo>
                        <a:pt x="31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9" name="Google Shape;669;p13"/>
              <p:cNvSpPr/>
              <p:nvPr/>
            </p:nvSpPr>
            <p:spPr>
              <a:xfrm rot="10800000">
                <a:off x="8132223" y="993295"/>
                <a:ext cx="497936" cy="766852"/>
              </a:xfrm>
              <a:custGeom>
                <a:avLst/>
                <a:gdLst/>
                <a:ahLst/>
                <a:cxnLst/>
                <a:rect l="l" t="t" r="r" b="b"/>
                <a:pathLst>
                  <a:path w="22349" h="34415" extrusionOk="0">
                    <a:moveTo>
                      <a:pt x="11174" y="1"/>
                    </a:moveTo>
                    <a:cubicBezTo>
                      <a:pt x="4998" y="1"/>
                      <a:pt x="0" y="4999"/>
                      <a:pt x="0" y="11175"/>
                    </a:cubicBezTo>
                    <a:lnTo>
                      <a:pt x="0" y="34414"/>
                    </a:lnTo>
                    <a:lnTo>
                      <a:pt x="22348" y="34414"/>
                    </a:lnTo>
                    <a:lnTo>
                      <a:pt x="22348" y="11175"/>
                    </a:lnTo>
                    <a:cubicBezTo>
                      <a:pt x="22348" y="4999"/>
                      <a:pt x="17350" y="1"/>
                      <a:pt x="1117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13"/>
              <p:cNvSpPr/>
              <p:nvPr/>
            </p:nvSpPr>
            <p:spPr>
              <a:xfrm rot="5400000" flipH="1">
                <a:off x="8132219" y="989856"/>
                <a:ext cx="497936" cy="500821"/>
              </a:xfrm>
              <a:custGeom>
                <a:avLst/>
                <a:gdLst/>
                <a:ahLst/>
                <a:cxnLst/>
                <a:rect l="l" t="t" r="r" b="b"/>
                <a:pathLst>
                  <a:path w="22349" h="22476" extrusionOk="0">
                    <a:moveTo>
                      <a:pt x="1" y="0"/>
                    </a:moveTo>
                    <a:lnTo>
                      <a:pt x="22349" y="22475"/>
                    </a:lnTo>
                    <a:lnTo>
                      <a:pt x="2234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71" name="Google Shape;671;p13"/>
              <p:cNvGrpSpPr/>
              <p:nvPr/>
            </p:nvGrpSpPr>
            <p:grpSpPr>
              <a:xfrm>
                <a:off x="8132489" y="497241"/>
                <a:ext cx="500735" cy="494203"/>
                <a:chOff x="7177161" y="640968"/>
                <a:chExt cx="646110" cy="644333"/>
              </a:xfrm>
            </p:grpSpPr>
            <p:sp>
              <p:nvSpPr>
                <p:cNvPr id="672" name="Google Shape;672;p13"/>
                <p:cNvSpPr/>
                <p:nvPr/>
              </p:nvSpPr>
              <p:spPr>
                <a:xfrm rot="5400000">
                  <a:off x="6900455" y="917673"/>
                  <a:ext cx="644322" cy="90911"/>
                </a:xfrm>
                <a:custGeom>
                  <a:avLst/>
                  <a:gdLst/>
                  <a:ahLst/>
                  <a:cxnLst/>
                  <a:rect l="l" t="t" r="r" b="b"/>
                  <a:pathLst>
                    <a:path w="22349" h="3184" extrusionOk="0">
                      <a:moveTo>
                        <a:pt x="0" y="0"/>
                      </a:moveTo>
                      <a:lnTo>
                        <a:pt x="0" y="3184"/>
                      </a:lnTo>
                      <a:lnTo>
                        <a:pt x="22348" y="3184"/>
                      </a:lnTo>
                      <a:lnTo>
                        <a:pt x="223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13"/>
                <p:cNvSpPr/>
                <p:nvPr/>
              </p:nvSpPr>
              <p:spPr>
                <a:xfrm rot="5400000">
                  <a:off x="7084029" y="917659"/>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13"/>
                <p:cNvSpPr/>
                <p:nvPr/>
              </p:nvSpPr>
              <p:spPr>
                <a:xfrm rot="5400000">
                  <a:off x="7267617" y="917659"/>
                  <a:ext cx="644322" cy="90940"/>
                </a:xfrm>
                <a:custGeom>
                  <a:avLst/>
                  <a:gdLst/>
                  <a:ahLst/>
                  <a:cxnLst/>
                  <a:rect l="l" t="t" r="r" b="b"/>
                  <a:pathLst>
                    <a:path w="22349" h="3185" extrusionOk="0">
                      <a:moveTo>
                        <a:pt x="0" y="1"/>
                      </a:moveTo>
                      <a:lnTo>
                        <a:pt x="0" y="3184"/>
                      </a:lnTo>
                      <a:lnTo>
                        <a:pt x="22348" y="3184"/>
                      </a:lnTo>
                      <a:lnTo>
                        <a:pt x="22348"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13"/>
                <p:cNvSpPr/>
                <p:nvPr/>
              </p:nvSpPr>
              <p:spPr>
                <a:xfrm rot="5400000">
                  <a:off x="7453418" y="915448"/>
                  <a:ext cx="644322" cy="95385"/>
                </a:xfrm>
                <a:custGeom>
                  <a:avLst/>
                  <a:gdLst/>
                  <a:ahLst/>
                  <a:cxnLst/>
                  <a:rect l="l" t="t" r="r" b="b"/>
                  <a:pathLst>
                    <a:path w="22349" h="3184" extrusionOk="0">
                      <a:moveTo>
                        <a:pt x="0" y="0"/>
                      </a:moveTo>
                      <a:lnTo>
                        <a:pt x="0" y="3184"/>
                      </a:lnTo>
                      <a:lnTo>
                        <a:pt x="22348" y="3184"/>
                      </a:lnTo>
                      <a:lnTo>
                        <a:pt x="22348"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lnSpc>
                <a:spcPct val="80000"/>
              </a:lnSpc>
              <a:spcBef>
                <a:spcPts val="0"/>
              </a:spcBef>
              <a:spcAft>
                <a:spcPts val="0"/>
              </a:spcAft>
              <a:buClr>
                <a:schemeClr val="dk1"/>
              </a:buClr>
              <a:buSzPts val="2800"/>
              <a:buFont typeface="DM Serif Display"/>
              <a:buNone/>
              <a:defRPr sz="2800" b="1">
                <a:solidFill>
                  <a:schemeClr val="dk1"/>
                </a:solidFill>
                <a:latin typeface="DM Serif Display"/>
                <a:ea typeface="DM Serif Display"/>
                <a:cs typeface="DM Serif Display"/>
                <a:sym typeface="DM Serif Display"/>
              </a:defRPr>
            </a:lvl1pPr>
            <a:lvl2pPr lvl="1"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2pPr>
            <a:lvl3pPr lvl="2"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3pPr>
            <a:lvl4pPr lvl="3"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4pPr>
            <a:lvl5pPr lvl="4"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5pPr>
            <a:lvl6pPr lvl="5"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6pPr>
            <a:lvl7pPr lvl="6"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7pPr>
            <a:lvl8pPr lvl="7"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8pPr>
            <a:lvl9pPr lvl="8" rtl="0">
              <a:lnSpc>
                <a:spcPct val="80000"/>
              </a:lnSpc>
              <a:spcBef>
                <a:spcPts val="0"/>
              </a:spcBef>
              <a:spcAft>
                <a:spcPts val="0"/>
              </a:spcAft>
              <a:buClr>
                <a:srgbClr val="434343"/>
              </a:buClr>
              <a:buSzPts val="2800"/>
              <a:buFont typeface="Staatliches"/>
              <a:buNone/>
              <a:defRPr sz="2800" b="1">
                <a:solidFill>
                  <a:srgbClr val="434343"/>
                </a:solidFill>
                <a:latin typeface="Staatliches"/>
                <a:ea typeface="Staatliches"/>
                <a:cs typeface="Staatliches"/>
                <a:sym typeface="Staatliche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80000"/>
              </a:lnSpc>
              <a:spcBef>
                <a:spcPts val="0"/>
              </a:spcBef>
              <a:spcAft>
                <a:spcPts val="0"/>
              </a:spcAft>
              <a:buClr>
                <a:schemeClr val="dk1"/>
              </a:buClr>
              <a:buSzPts val="1800"/>
              <a:buFont typeface="Basic"/>
              <a:buChar char="●"/>
              <a:defRPr sz="1800">
                <a:solidFill>
                  <a:schemeClr val="dk1"/>
                </a:solidFill>
                <a:latin typeface="Basic"/>
                <a:ea typeface="Basic"/>
                <a:cs typeface="Basic"/>
                <a:sym typeface="Basic"/>
              </a:defRPr>
            </a:lvl1pPr>
            <a:lvl2pPr marL="914400" lvl="1" indent="-317500" rtl="0">
              <a:lnSpc>
                <a:spcPct val="80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2pPr>
            <a:lvl3pPr marL="1371600" lvl="2" indent="-317500" rtl="0">
              <a:lnSpc>
                <a:spcPct val="80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3pPr>
            <a:lvl4pPr marL="1828800" lvl="3" indent="-317500" rtl="0">
              <a:lnSpc>
                <a:spcPct val="80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4pPr>
            <a:lvl5pPr marL="2286000" lvl="4" indent="-317500" rtl="0">
              <a:lnSpc>
                <a:spcPct val="80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5pPr>
            <a:lvl6pPr marL="2743200" lvl="5" indent="-317500" rtl="0">
              <a:lnSpc>
                <a:spcPct val="80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6pPr>
            <a:lvl7pPr marL="3200400" lvl="6" indent="-317500" rtl="0">
              <a:lnSpc>
                <a:spcPct val="80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7pPr>
            <a:lvl8pPr marL="3657600" lvl="7" indent="-317500" rtl="0">
              <a:lnSpc>
                <a:spcPct val="80000"/>
              </a:lnSpc>
              <a:spcBef>
                <a:spcPts val="1600"/>
              </a:spcBef>
              <a:spcAft>
                <a:spcPts val="0"/>
              </a:spcAft>
              <a:buClr>
                <a:schemeClr val="dk1"/>
              </a:buClr>
              <a:buSzPts val="1400"/>
              <a:buFont typeface="Basic"/>
              <a:buChar char="○"/>
              <a:defRPr>
                <a:solidFill>
                  <a:schemeClr val="dk1"/>
                </a:solidFill>
                <a:latin typeface="Basic"/>
                <a:ea typeface="Basic"/>
                <a:cs typeface="Basic"/>
                <a:sym typeface="Basic"/>
              </a:defRPr>
            </a:lvl8pPr>
            <a:lvl9pPr marL="4114800" lvl="8" indent="-317500" rtl="0">
              <a:lnSpc>
                <a:spcPct val="80000"/>
              </a:lnSpc>
              <a:spcBef>
                <a:spcPts val="1600"/>
              </a:spcBef>
              <a:spcAft>
                <a:spcPts val="1600"/>
              </a:spcAft>
              <a:buClr>
                <a:schemeClr val="dk1"/>
              </a:buClr>
              <a:buSzPts val="1400"/>
              <a:buFont typeface="Basic"/>
              <a:buChar char="■"/>
              <a:defRPr>
                <a:solidFill>
                  <a:schemeClr val="dk1"/>
                </a:solidFill>
                <a:latin typeface="Basic"/>
                <a:ea typeface="Basic"/>
                <a:cs typeface="Basic"/>
                <a:sym typeface="Basic"/>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8" r:id="rId3"/>
    <p:sldLayoutId id="2147483659"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58"/>
        <p:cNvGrpSpPr/>
        <p:nvPr/>
      </p:nvGrpSpPr>
      <p:grpSpPr>
        <a:xfrm>
          <a:off x="0" y="0"/>
          <a:ext cx="0" cy="0"/>
          <a:chOff x="0" y="0"/>
          <a:chExt cx="0" cy="0"/>
        </a:xfrm>
      </p:grpSpPr>
      <p:sp>
        <p:nvSpPr>
          <p:cNvPr id="2559" name="Google Shape;2559;p57"/>
          <p:cNvSpPr txBox="1">
            <a:spLocks noGrp="1"/>
          </p:cNvSpPr>
          <p:nvPr>
            <p:ph type="subTitle" idx="1"/>
          </p:nvPr>
        </p:nvSpPr>
        <p:spPr>
          <a:xfrm>
            <a:off x="3870226" y="4074144"/>
            <a:ext cx="3948300" cy="3249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endParaRPr dirty="0"/>
          </a:p>
        </p:txBody>
      </p:sp>
      <p:sp>
        <p:nvSpPr>
          <p:cNvPr id="2560" name="Google Shape;2560;p57"/>
          <p:cNvSpPr txBox="1">
            <a:spLocks noGrp="1"/>
          </p:cNvSpPr>
          <p:nvPr>
            <p:ph type="ctrTitle"/>
          </p:nvPr>
        </p:nvSpPr>
        <p:spPr>
          <a:xfrm>
            <a:off x="1475656" y="1923678"/>
            <a:ext cx="5256584" cy="2138166"/>
          </a:xfrm>
          <a:prstGeom prst="rect">
            <a:avLst/>
          </a:prstGeom>
        </p:spPr>
        <p:txBody>
          <a:bodyPr spcFirstLastPara="1" wrap="square" lIns="0" tIns="0" rIns="0" bIns="0" anchor="ctr" anchorCtr="0">
            <a:noAutofit/>
          </a:bodyPr>
          <a:lstStyle/>
          <a:p>
            <a:pPr marL="0" lvl="0" indent="0" algn="r" rtl="0">
              <a:spcBef>
                <a:spcPts val="0"/>
              </a:spcBef>
              <a:spcAft>
                <a:spcPts val="0"/>
              </a:spcAft>
              <a:buNone/>
            </a:pPr>
            <a:r>
              <a:rPr lang="en" dirty="0" smtClean="0"/>
              <a:t>Mega  Quiz</a:t>
            </a:r>
            <a:endParaRPr dirty="0"/>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60"/>
                                        </p:tgtEl>
                                        <p:attrNameLst>
                                          <p:attrName>style.visibility</p:attrName>
                                        </p:attrNameLst>
                                      </p:cBhvr>
                                      <p:to>
                                        <p:strVal val="visible"/>
                                      </p:to>
                                    </p:set>
                                    <p:animEffect transition="in" filter="fade">
                                      <p:cBhvr>
                                        <p:cTn id="7" dur="1000"/>
                                        <p:tgtEl>
                                          <p:spTgt spid="256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559"/>
                                        </p:tgtEl>
                                        <p:attrNameLst>
                                          <p:attrName>style.visibility</p:attrName>
                                        </p:attrNameLst>
                                      </p:cBhvr>
                                      <p:to>
                                        <p:strVal val="visible"/>
                                      </p:to>
                                    </p:set>
                                    <p:animEffect transition="in" filter="fade">
                                      <p:cBhvr>
                                        <p:cTn id="11" dur="1000"/>
                                        <p:tgtEl>
                                          <p:spTgt spid="2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5000" dirty="0">
                <a:latin typeface="Aharoni" panose="02010803020104030203" pitchFamily="2" charset="-79"/>
                <a:cs typeface="Aharoni" panose="02010803020104030203" pitchFamily="2" charset="-79"/>
              </a:rPr>
              <a:t>When is Christmas celebrated?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67584051"/>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7000" dirty="0">
                <a:latin typeface="Aharoni" panose="02010803020104030203" pitchFamily="2" charset="-79"/>
                <a:cs typeface="Aharoni" panose="02010803020104030203" pitchFamily="2" charset="-79"/>
              </a:rPr>
              <a:t>25.12</a:t>
            </a:r>
            <a:endParaRPr sz="7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67584051"/>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5000" dirty="0">
                <a:latin typeface="Aharoni" panose="02010803020104030203" pitchFamily="2" charset="-79"/>
                <a:cs typeface="Aharoni" panose="02010803020104030203" pitchFamily="2" charset="-79"/>
              </a:rPr>
              <a:t>What holiday has a symbol as the pumpkin?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974596195"/>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de-DE" sz="5000" dirty="0" smtClean="0">
                <a:latin typeface="Aharoni" panose="02010803020104030203" pitchFamily="2" charset="-79"/>
                <a:cs typeface="Aharoni" panose="02010803020104030203" pitchFamily="2" charset="-79"/>
              </a:rPr>
              <a:t>Halloween</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974596195"/>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indent="0" algn="ctr">
              <a:buNone/>
            </a:pPr>
            <a:r>
              <a:rPr lang="en-US" sz="5000" dirty="0">
                <a:latin typeface="Aharoni" panose="02010803020104030203" pitchFamily="2" charset="-79"/>
                <a:cs typeface="Aharoni" panose="02010803020104030203" pitchFamily="2" charset="-79"/>
              </a:rPr>
              <a:t>Who is the president in the USA now?</a:t>
            </a:r>
            <a:endParaRPr lang="ru-RU" sz="5000" dirty="0">
              <a:cs typeface="Aharoni" panose="02010803020104030203" pitchFamily="2" charset="-79"/>
            </a:endParaRPr>
          </a:p>
          <a:p>
            <a:pPr marL="0" lvl="0" indent="0" algn="ctr">
              <a:buNone/>
            </a:pP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974596195"/>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5000" dirty="0">
                <a:latin typeface="Aharoni" panose="02010803020104030203" pitchFamily="2" charset="-79"/>
                <a:cs typeface="Aharoni" panose="02010803020104030203" pitchFamily="2" charset="-79"/>
              </a:rPr>
              <a:t>Joe Biden</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974596195"/>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indent="0" algn="ctr">
              <a:buNone/>
            </a:pPr>
            <a:r>
              <a:rPr lang="en-US" sz="5000" b="1" dirty="0">
                <a:latin typeface="Aharoni" panose="02010803020104030203" pitchFamily="2" charset="-79"/>
                <a:cs typeface="Aharoni" panose="02010803020104030203" pitchFamily="2" charset="-79"/>
              </a:rPr>
              <a:t>The legend says that without them the Tower will fall. </a:t>
            </a:r>
            <a:endParaRPr lang="en-US" sz="5000" b="1" dirty="0" smtClean="0">
              <a:latin typeface="Aharoni" panose="02010803020104030203" pitchFamily="2" charset="-79"/>
              <a:cs typeface="Aharoni" panose="02010803020104030203" pitchFamily="2" charset="-79"/>
            </a:endParaRPr>
          </a:p>
          <a:p>
            <a:pPr marL="0" indent="0" algn="ctr">
              <a:buNone/>
            </a:pPr>
            <a:r>
              <a:rPr lang="en-US" sz="5000" b="1" dirty="0" smtClean="0">
                <a:latin typeface="Aharoni" panose="02010803020104030203" pitchFamily="2" charset="-79"/>
                <a:cs typeface="Aharoni" panose="02010803020104030203" pitchFamily="2" charset="-79"/>
              </a:rPr>
              <a:t>They </a:t>
            </a:r>
            <a:r>
              <a:rPr lang="en-US" sz="5000" b="1" dirty="0">
                <a:latin typeface="Aharoni" panose="02010803020104030203" pitchFamily="2" charset="-79"/>
                <a:cs typeface="Aharoni" panose="02010803020104030203" pitchFamily="2" charset="-79"/>
              </a:rPr>
              <a:t>are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974596195"/>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5000" dirty="0">
                <a:latin typeface="Aharoni" panose="02010803020104030203" pitchFamily="2" charset="-79"/>
                <a:cs typeface="Aharoni" panose="02010803020104030203" pitchFamily="2" charset="-79"/>
              </a:rPr>
              <a:t>the ravens</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indent="0" algn="ctr">
              <a:buNone/>
            </a:pPr>
            <a:r>
              <a:rPr lang="en-US" sz="5000" b="1" dirty="0" smtClean="0">
                <a:latin typeface="Aharoni" panose="02010803020104030203" pitchFamily="2" charset="-79"/>
                <a:cs typeface="Aharoni" panose="02010803020104030203" pitchFamily="2" charset="-79"/>
              </a:rPr>
              <a:t>What is the </a:t>
            </a:r>
            <a:r>
              <a:rPr lang="en-US" sz="5000" b="1" dirty="0">
                <a:latin typeface="Aharoni" panose="02010803020104030203" pitchFamily="2" charset="-79"/>
                <a:cs typeface="Aharoni" panose="02010803020104030203" pitchFamily="2" charset="-79"/>
              </a:rPr>
              <a:t>name of the river in </a:t>
            </a:r>
            <a:r>
              <a:rPr lang="en-US" sz="5000" b="1" dirty="0" smtClean="0">
                <a:latin typeface="Aharoni" panose="02010803020104030203" pitchFamily="2" charset="-79"/>
                <a:cs typeface="Aharoni" panose="02010803020104030203" pitchFamily="2" charset="-79"/>
              </a:rPr>
              <a:t>London?</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5000" dirty="0">
                <a:latin typeface="Aharoni" panose="02010803020104030203" pitchFamily="2" charset="-79"/>
                <a:cs typeface="Aharoni" panose="02010803020104030203" pitchFamily="2" charset="-79"/>
              </a:rPr>
              <a:t>The Thames</a:t>
            </a:r>
            <a:r>
              <a:rPr lang="en-US" sz="4000" dirty="0">
                <a:latin typeface="Aharoni" panose="02010803020104030203" pitchFamily="2" charset="-79"/>
                <a:cs typeface="Aharoni" panose="02010803020104030203" pitchFamily="2" charset="-79"/>
              </a:rPr>
              <a:t>  </a:t>
            </a:r>
            <a:r>
              <a:rPr lang="en-US" sz="5400" dirty="0"/>
              <a:t>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571875"/>
            <a:ext cx="7238400" cy="3027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6" name="Google Shape;2566;p58"/>
          <p:cNvSpPr txBox="1">
            <a:spLocks noGrp="1"/>
          </p:cNvSpPr>
          <p:nvPr>
            <p:ph type="title"/>
          </p:nvPr>
        </p:nvSpPr>
        <p:spPr>
          <a:xfrm>
            <a:off x="1344275" y="267494"/>
            <a:ext cx="6455400" cy="108012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smtClean="0"/>
              <a:t>1)</a:t>
            </a:r>
            <a:r>
              <a:rPr lang="de-DE" dirty="0" smtClean="0"/>
              <a:t> </a:t>
            </a:r>
            <a:r>
              <a:rPr lang="de-DE" dirty="0" err="1" smtClean="0"/>
              <a:t>Make</a:t>
            </a:r>
            <a:r>
              <a:rPr lang="de-DE" dirty="0" smtClean="0"/>
              <a:t> 2 </a:t>
            </a:r>
            <a:r>
              <a:rPr lang="de-DE" dirty="0" err="1" smtClean="0"/>
              <a:t>teams</a:t>
            </a:r>
            <a:r>
              <a:rPr lang="de-DE" dirty="0" smtClean="0"/>
              <a:t> </a:t>
            </a:r>
            <a:r>
              <a:rPr lang="de-DE" dirty="0" err="1" smtClean="0"/>
              <a:t>and</a:t>
            </a:r>
            <a:r>
              <a:rPr lang="de-DE" dirty="0" smtClean="0"/>
              <a:t> </a:t>
            </a:r>
            <a:r>
              <a:rPr lang="de-DE" dirty="0" err="1" smtClean="0"/>
              <a:t>be</a:t>
            </a:r>
            <a:r>
              <a:rPr lang="de-DE" dirty="0" smtClean="0"/>
              <a:t> </a:t>
            </a:r>
            <a:r>
              <a:rPr lang="de-DE" dirty="0" err="1" smtClean="0"/>
              <a:t>ready</a:t>
            </a:r>
            <a:r>
              <a:rPr lang="de-DE" dirty="0" smtClean="0"/>
              <a:t> </a:t>
            </a:r>
            <a:r>
              <a:rPr lang="de-DE" dirty="0" err="1" smtClean="0"/>
              <a:t>for</a:t>
            </a:r>
            <a:r>
              <a:rPr lang="de-DE" dirty="0" smtClean="0"/>
              <a:t> </a:t>
            </a:r>
            <a:r>
              <a:rPr lang="de-DE" dirty="0" err="1" smtClean="0"/>
              <a:t>the</a:t>
            </a:r>
            <a:r>
              <a:rPr lang="de-DE" dirty="0" smtClean="0"/>
              <a:t> </a:t>
            </a:r>
            <a:r>
              <a:rPr lang="de-DE" dirty="0" err="1" smtClean="0"/>
              <a:t>game</a:t>
            </a:r>
            <a:r>
              <a:rPr lang="de-DE" dirty="0" smtClean="0"/>
              <a:t> </a:t>
            </a: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2654" y="1252759"/>
            <a:ext cx="3252710" cy="369678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indent="0" algn="ctr">
              <a:buNone/>
            </a:pPr>
            <a:r>
              <a:rPr lang="en-US" sz="5400" b="1" dirty="0">
                <a:latin typeface="Aharoni" panose="02010803020104030203" pitchFamily="2" charset="-79"/>
                <a:cs typeface="Aharoni" panose="02010803020104030203" pitchFamily="2" charset="-79"/>
              </a:rPr>
              <a:t>Agatha Christie wrote lots </a:t>
            </a:r>
            <a:r>
              <a:rPr lang="en-US" sz="5400" b="1" dirty="0" smtClean="0">
                <a:latin typeface="Aharoni" panose="02010803020104030203" pitchFamily="2" charset="-79"/>
                <a:cs typeface="Aharoni" panose="02010803020104030203" pitchFamily="2" charset="-79"/>
              </a:rPr>
              <a:t>of…</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indent="0" algn="ctr">
              <a:buNone/>
            </a:pPr>
            <a:r>
              <a:rPr lang="en-US" sz="5000" dirty="0">
                <a:latin typeface="Aharoni" panose="02010803020104030203" pitchFamily="2" charset="-79"/>
                <a:cs typeface="Aharoni" panose="02010803020104030203" pitchFamily="2" charset="-79"/>
              </a:rPr>
              <a:t>detective stories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de-DE" sz="5000" dirty="0" smtClean="0">
                <a:latin typeface="Aharoni" panose="02010803020104030203" pitchFamily="2" charset="-79"/>
                <a:cs typeface="Aharoni" panose="02010803020104030203" pitchFamily="2" charset="-79"/>
              </a:rPr>
              <a:t>Can </a:t>
            </a:r>
            <a:r>
              <a:rPr lang="de-DE" sz="5000" dirty="0" err="1" smtClean="0">
                <a:latin typeface="Aharoni" panose="02010803020104030203" pitchFamily="2" charset="-79"/>
                <a:cs typeface="Aharoni" panose="02010803020104030203" pitchFamily="2" charset="-79"/>
              </a:rPr>
              <a:t>you</a:t>
            </a:r>
            <a:r>
              <a:rPr lang="de-DE" sz="5000" dirty="0" smtClean="0">
                <a:latin typeface="Aharoni" panose="02010803020104030203" pitchFamily="2" charset="-79"/>
                <a:cs typeface="Aharoni" panose="02010803020104030203" pitchFamily="2" charset="-79"/>
              </a:rPr>
              <a:t> </a:t>
            </a:r>
            <a:r>
              <a:rPr lang="de-DE" sz="5000" dirty="0" err="1" smtClean="0">
                <a:latin typeface="Aharoni" panose="02010803020104030203" pitchFamily="2" charset="-79"/>
                <a:cs typeface="Aharoni" panose="02010803020104030203" pitchFamily="2" charset="-79"/>
              </a:rPr>
              <a:t>guess</a:t>
            </a:r>
            <a:r>
              <a:rPr lang="de-DE" sz="5000" dirty="0" smtClean="0">
                <a:latin typeface="Aharoni" panose="02010803020104030203" pitchFamily="2" charset="-79"/>
                <a:cs typeface="Aharoni" panose="02010803020104030203" pitchFamily="2" charset="-79"/>
              </a:rPr>
              <a:t>?</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4355975" y="1065692"/>
            <a:ext cx="3443699"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7200" dirty="0" smtClean="0"/>
              <a:t>4</a:t>
            </a:r>
            <a:endParaRPr sz="7200"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60910"/>
            <a:ext cx="3651696" cy="5082590"/>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92080" y="111942"/>
            <a:ext cx="3553911" cy="4980525"/>
          </a:xfrm>
          <a:prstGeom prst="rect">
            <a:avLst/>
          </a:prstGeom>
        </p:spPr>
      </p:pic>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339502"/>
            <a:ext cx="7238400" cy="4259673"/>
          </a:xfrm>
          <a:prstGeom prst="rect">
            <a:avLst/>
          </a:prstGeom>
        </p:spPr>
        <p:txBody>
          <a:bodyPr spcFirstLastPara="1" wrap="square" lIns="0" tIns="0" rIns="0" bIns="0" anchor="ctr" anchorCtr="0">
            <a:noAutofit/>
          </a:bodyPr>
          <a:lstStyle/>
          <a:p>
            <a:pPr marL="0" lvl="0" indent="0" algn="ctr">
              <a:buNone/>
            </a:pPr>
            <a:r>
              <a:rPr lang="en-US" sz="5000" dirty="0" smtClean="0">
                <a:latin typeface="Aharoni" panose="02010803020104030203" pitchFamily="2" charset="-79"/>
                <a:cs typeface="Aharoni" panose="02010803020104030203" pitchFamily="2" charset="-79"/>
              </a:rPr>
              <a:t>How about British and American English?</a:t>
            </a:r>
          </a:p>
          <a:p>
            <a:pPr marL="0" lvl="0" indent="0" algn="ctr">
              <a:buNone/>
            </a:pPr>
            <a:endParaRPr lang="en-US" sz="5000" dirty="0" smtClean="0">
              <a:latin typeface="Aharoni" panose="02010803020104030203" pitchFamily="2" charset="-79"/>
              <a:cs typeface="Aharoni" panose="02010803020104030203" pitchFamily="2" charset="-79"/>
            </a:endParaRPr>
          </a:p>
          <a:p>
            <a:pPr marL="0" lvl="0" indent="0" algn="ctr">
              <a:buNone/>
            </a:pPr>
            <a:endParaRPr lang="en-US" sz="5000" dirty="0">
              <a:latin typeface="Aharoni" panose="02010803020104030203" pitchFamily="2" charset="-79"/>
              <a:cs typeface="Aharoni" panose="02010803020104030203" pitchFamily="2" charset="-79"/>
            </a:endParaRPr>
          </a:p>
          <a:p>
            <a:pPr marL="0" lvl="0" indent="0" algn="ctr">
              <a:buNone/>
            </a:pPr>
            <a:r>
              <a:rPr lang="en-US" sz="5000" dirty="0" smtClean="0">
                <a:latin typeface="Aharoni" panose="02010803020104030203" pitchFamily="2" charset="-79"/>
                <a:cs typeface="Aharoni" panose="02010803020104030203" pitchFamily="2" charset="-79"/>
              </a:rPr>
              <a:t>Match the words</a:t>
            </a:r>
            <a:r>
              <a:rPr lang="ru-RU" sz="5000" dirty="0" smtClean="0">
                <a:latin typeface="Aharoni" panose="02010803020104030203" pitchFamily="2" charset="-79"/>
                <a:cs typeface="Aharoni" panose="02010803020104030203" pitchFamily="2" charset="-79"/>
              </a:rPr>
              <a:t>: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815378507"/>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203598"/>
            <a:ext cx="7238400" cy="3939902"/>
          </a:xfrm>
          <a:prstGeom prst="rect">
            <a:avLst/>
          </a:prstGeom>
        </p:spPr>
        <p:txBody>
          <a:bodyPr spcFirstLastPara="1" wrap="square" lIns="0" tIns="0" rIns="0" bIns="0" numCol="2" anchor="ctr" anchorCtr="0">
            <a:noAutofit/>
          </a:bodyPr>
          <a:lstStyle/>
          <a:p>
            <a:r>
              <a:rPr lang="en-US" sz="3500" dirty="0">
                <a:latin typeface="Aharoni" panose="02010803020104030203" pitchFamily="2" charset="-79"/>
                <a:cs typeface="Aharoni" panose="02010803020104030203" pitchFamily="2" charset="-79"/>
              </a:rPr>
              <a:t>1. cab</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2. truck</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3. subway</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4. vacations</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5. stove</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6. apartment</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7. cookies</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8. candy </a:t>
            </a:r>
            <a:endParaRPr lang="ru-RU" sz="3500" dirty="0">
              <a:cs typeface="Aharoni" panose="02010803020104030203" pitchFamily="2" charset="-79"/>
            </a:endParaRPr>
          </a:p>
          <a:p>
            <a:endParaRPr lang="en-US" sz="3500" dirty="0" smtClean="0">
              <a:latin typeface="Aharoni" panose="02010803020104030203" pitchFamily="2" charset="-79"/>
              <a:cs typeface="Aharoni" panose="02010803020104030203" pitchFamily="2" charset="-79"/>
            </a:endParaRPr>
          </a:p>
          <a:p>
            <a:endParaRPr lang="en-US" sz="3500" dirty="0">
              <a:latin typeface="Aharoni" panose="02010803020104030203" pitchFamily="2" charset="-79"/>
              <a:cs typeface="Aharoni" panose="02010803020104030203" pitchFamily="2" charset="-79"/>
            </a:endParaRPr>
          </a:p>
          <a:p>
            <a:r>
              <a:rPr lang="en-US" sz="3500" dirty="0" smtClean="0">
                <a:latin typeface="Aharoni" panose="02010803020104030203" pitchFamily="2" charset="-79"/>
                <a:cs typeface="Aharoni" panose="02010803020104030203" pitchFamily="2" charset="-79"/>
              </a:rPr>
              <a:t>A </a:t>
            </a:r>
            <a:r>
              <a:rPr lang="en-US" sz="3500" dirty="0">
                <a:latin typeface="Aharoni" panose="02010803020104030203" pitchFamily="2" charset="-79"/>
                <a:cs typeface="Aharoni" panose="02010803020104030203" pitchFamily="2" charset="-79"/>
              </a:rPr>
              <a:t>holidays</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B taxi</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C lorry</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D flat</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E cooker</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F underground</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G sweets</a:t>
            </a:r>
            <a:endParaRPr lang="ru-RU" sz="3500" dirty="0">
              <a:cs typeface="Aharoni" panose="02010803020104030203" pitchFamily="2" charset="-79"/>
            </a:endParaRPr>
          </a:p>
          <a:p>
            <a:r>
              <a:rPr lang="en-US" sz="3500" dirty="0">
                <a:latin typeface="Aharoni" panose="02010803020104030203" pitchFamily="2" charset="-79"/>
                <a:cs typeface="Aharoni" panose="02010803020104030203" pitchFamily="2" charset="-79"/>
              </a:rPr>
              <a:t>H biscuits</a:t>
            </a:r>
            <a:endParaRPr lang="ru-RU" sz="3500" dirty="0">
              <a:cs typeface="Aharoni" panose="02010803020104030203" pitchFamily="2" charset="-79"/>
            </a:endParaRPr>
          </a:p>
          <a:p>
            <a:pPr marL="0" lvl="0" indent="0">
              <a:buNone/>
            </a:pPr>
            <a:endParaRPr sz="4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23478"/>
            <a:ext cx="6455400" cy="504056"/>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sz="4000" dirty="0">
              <a:latin typeface="Aharoni" panose="02010803020104030203" pitchFamily="2" charset="-79"/>
              <a:cs typeface="Aharoni" panose="02010803020104030203" pitchFamily="2" charset="-79"/>
            </a:endParaRPr>
          </a:p>
        </p:txBody>
      </p:sp>
      <p:sp>
        <p:nvSpPr>
          <p:cNvPr id="2567" name="Google Shape;2567;p58"/>
          <p:cNvSpPr txBox="1"/>
          <p:nvPr/>
        </p:nvSpPr>
        <p:spPr>
          <a:xfrm>
            <a:off x="5076056" y="627534"/>
            <a:ext cx="4067944" cy="3384376"/>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lang="en-US" sz="1200" dirty="0" smtClean="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890972543"/>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539552" y="915566"/>
            <a:ext cx="7992888" cy="3960440"/>
          </a:xfrm>
        </p:spPr>
        <p:txBody>
          <a:bodyPr numCol="2"/>
          <a:lstStyle/>
          <a:p>
            <a:pPr marL="152400" indent="0">
              <a:buNone/>
            </a:pPr>
            <a:endParaRPr lang="ru-RU" dirty="0"/>
          </a:p>
          <a:p>
            <a:pPr marL="152400" indent="0">
              <a:lnSpc>
                <a:spcPct val="100000"/>
              </a:lnSpc>
              <a:buNone/>
            </a:pPr>
            <a:r>
              <a:rPr lang="en-US" sz="3000" dirty="0" smtClean="0">
                <a:latin typeface="Aharoni" panose="02010803020104030203" pitchFamily="2" charset="-79"/>
                <a:cs typeface="Aharoni" panose="02010803020104030203" pitchFamily="2" charset="-79"/>
              </a:rPr>
              <a:t>1</a:t>
            </a:r>
            <a:r>
              <a:rPr lang="en-US" sz="3000" dirty="0">
                <a:latin typeface="Aharoni" panose="02010803020104030203" pitchFamily="2" charset="-79"/>
                <a:cs typeface="Aharoni" panose="02010803020104030203" pitchFamily="2" charset="-79"/>
              </a:rPr>
              <a:t>. cab - B </a:t>
            </a:r>
            <a:r>
              <a:rPr lang="en-US" sz="3000" dirty="0" smtClean="0">
                <a:latin typeface="Aharoni" panose="02010803020104030203" pitchFamily="2" charset="-79"/>
                <a:cs typeface="Aharoni" panose="02010803020104030203" pitchFamily="2" charset="-79"/>
              </a:rPr>
              <a:t>taxi</a:t>
            </a:r>
            <a:endParaRPr lang="ru-RU" sz="3000" dirty="0">
              <a:cs typeface="Aharoni" panose="02010803020104030203" pitchFamily="2" charset="-79"/>
            </a:endParaRPr>
          </a:p>
          <a:p>
            <a:pPr marL="152400" indent="0">
              <a:lnSpc>
                <a:spcPct val="100000"/>
              </a:lnSpc>
              <a:buNone/>
            </a:pPr>
            <a:r>
              <a:rPr lang="en-US" sz="3000" dirty="0">
                <a:latin typeface="Aharoni" panose="02010803020104030203" pitchFamily="2" charset="-79"/>
                <a:cs typeface="Aharoni" panose="02010803020104030203" pitchFamily="2" charset="-79"/>
              </a:rPr>
              <a:t>2. truck - C </a:t>
            </a:r>
            <a:r>
              <a:rPr lang="en-US" sz="3000" dirty="0" smtClean="0">
                <a:latin typeface="Aharoni" panose="02010803020104030203" pitchFamily="2" charset="-79"/>
                <a:cs typeface="Aharoni" panose="02010803020104030203" pitchFamily="2" charset="-79"/>
              </a:rPr>
              <a:t>lorry</a:t>
            </a:r>
            <a:endParaRPr lang="ru-RU" sz="3000" dirty="0">
              <a:cs typeface="Aharoni" panose="02010803020104030203" pitchFamily="2" charset="-79"/>
            </a:endParaRPr>
          </a:p>
          <a:p>
            <a:pPr marL="152400" indent="0">
              <a:lnSpc>
                <a:spcPct val="100000"/>
              </a:lnSpc>
              <a:buNone/>
            </a:pPr>
            <a:r>
              <a:rPr lang="en-US" sz="3000" dirty="0">
                <a:latin typeface="Aharoni" panose="02010803020104030203" pitchFamily="2" charset="-79"/>
                <a:cs typeface="Aharoni" panose="02010803020104030203" pitchFamily="2" charset="-79"/>
              </a:rPr>
              <a:t>3. subway - F </a:t>
            </a:r>
            <a:r>
              <a:rPr lang="en-US" sz="3000" dirty="0" smtClean="0">
                <a:latin typeface="Aharoni" panose="02010803020104030203" pitchFamily="2" charset="-79"/>
                <a:cs typeface="Aharoni" panose="02010803020104030203" pitchFamily="2" charset="-79"/>
              </a:rPr>
              <a:t>underground</a:t>
            </a:r>
            <a:endParaRPr lang="ru-RU" sz="3000" dirty="0">
              <a:cs typeface="Aharoni" panose="02010803020104030203" pitchFamily="2" charset="-79"/>
            </a:endParaRPr>
          </a:p>
          <a:p>
            <a:pPr marL="152400" indent="0">
              <a:lnSpc>
                <a:spcPct val="100000"/>
              </a:lnSpc>
              <a:buNone/>
            </a:pPr>
            <a:r>
              <a:rPr lang="en-US" sz="3000" dirty="0">
                <a:latin typeface="Aharoni" panose="02010803020104030203" pitchFamily="2" charset="-79"/>
                <a:cs typeface="Aharoni" panose="02010803020104030203" pitchFamily="2" charset="-79"/>
              </a:rPr>
              <a:t>4. vacations A holidays </a:t>
            </a:r>
            <a:endParaRPr lang="ru-RU" sz="3000" dirty="0">
              <a:cs typeface="Aharoni" panose="02010803020104030203" pitchFamily="2" charset="-79"/>
            </a:endParaRPr>
          </a:p>
          <a:p>
            <a:pPr marL="152400" indent="0">
              <a:lnSpc>
                <a:spcPct val="100000"/>
              </a:lnSpc>
              <a:buNone/>
            </a:pPr>
            <a:endParaRPr lang="en-US" sz="3000" dirty="0" smtClean="0">
              <a:latin typeface="Aharoni" panose="02010803020104030203" pitchFamily="2" charset="-79"/>
              <a:cs typeface="Aharoni" panose="02010803020104030203" pitchFamily="2" charset="-79"/>
            </a:endParaRPr>
          </a:p>
          <a:p>
            <a:pPr marL="152400" indent="0">
              <a:lnSpc>
                <a:spcPct val="100000"/>
              </a:lnSpc>
              <a:buNone/>
            </a:pPr>
            <a:endParaRPr lang="en-US" sz="3000" dirty="0">
              <a:latin typeface="Aharoni" panose="02010803020104030203" pitchFamily="2" charset="-79"/>
              <a:cs typeface="Aharoni" panose="02010803020104030203" pitchFamily="2" charset="-79"/>
            </a:endParaRPr>
          </a:p>
          <a:p>
            <a:pPr marL="152400" indent="0">
              <a:lnSpc>
                <a:spcPct val="100000"/>
              </a:lnSpc>
              <a:buNone/>
            </a:pPr>
            <a:r>
              <a:rPr lang="en-US" sz="3000" dirty="0" smtClean="0">
                <a:latin typeface="Aharoni" panose="02010803020104030203" pitchFamily="2" charset="-79"/>
                <a:cs typeface="Aharoni" panose="02010803020104030203" pitchFamily="2" charset="-79"/>
              </a:rPr>
              <a:t>5</a:t>
            </a:r>
            <a:r>
              <a:rPr lang="en-US" sz="3000" dirty="0">
                <a:latin typeface="Aharoni" panose="02010803020104030203" pitchFamily="2" charset="-79"/>
                <a:cs typeface="Aharoni" panose="02010803020104030203" pitchFamily="2" charset="-79"/>
              </a:rPr>
              <a:t>. stove - E cooker</a:t>
            </a:r>
            <a:endParaRPr lang="ru-RU" sz="3000" dirty="0">
              <a:cs typeface="Aharoni" panose="02010803020104030203" pitchFamily="2" charset="-79"/>
            </a:endParaRPr>
          </a:p>
          <a:p>
            <a:pPr marL="152400" indent="0">
              <a:lnSpc>
                <a:spcPct val="100000"/>
              </a:lnSpc>
              <a:buNone/>
            </a:pPr>
            <a:r>
              <a:rPr lang="en-US" sz="3000" dirty="0" smtClean="0">
                <a:latin typeface="Aharoni" panose="02010803020104030203" pitchFamily="2" charset="-79"/>
                <a:cs typeface="Aharoni" panose="02010803020104030203" pitchFamily="2" charset="-79"/>
              </a:rPr>
              <a:t>6</a:t>
            </a:r>
            <a:r>
              <a:rPr lang="en-US" sz="3000" dirty="0">
                <a:latin typeface="Aharoni" panose="02010803020104030203" pitchFamily="2" charset="-79"/>
                <a:cs typeface="Aharoni" panose="02010803020104030203" pitchFamily="2" charset="-79"/>
              </a:rPr>
              <a:t>. apartment - D </a:t>
            </a:r>
            <a:r>
              <a:rPr lang="en-US" sz="3000" dirty="0" smtClean="0">
                <a:latin typeface="Aharoni" panose="02010803020104030203" pitchFamily="2" charset="-79"/>
                <a:cs typeface="Aharoni" panose="02010803020104030203" pitchFamily="2" charset="-79"/>
              </a:rPr>
              <a:t>flat</a:t>
            </a:r>
            <a:r>
              <a:rPr lang="en-US" sz="3000" dirty="0">
                <a:latin typeface="Aharoni" panose="02010803020104030203" pitchFamily="2" charset="-79"/>
                <a:cs typeface="Aharoni" panose="02010803020104030203" pitchFamily="2" charset="-79"/>
              </a:rPr>
              <a:t> </a:t>
            </a:r>
            <a:endParaRPr lang="ru-RU" sz="3000" dirty="0">
              <a:cs typeface="Aharoni" panose="02010803020104030203" pitchFamily="2" charset="-79"/>
            </a:endParaRPr>
          </a:p>
          <a:p>
            <a:pPr marL="152400" indent="0">
              <a:lnSpc>
                <a:spcPct val="100000"/>
              </a:lnSpc>
              <a:buNone/>
            </a:pPr>
            <a:r>
              <a:rPr lang="en-US" sz="3000" dirty="0">
                <a:latin typeface="Aharoni" panose="02010803020104030203" pitchFamily="2" charset="-79"/>
                <a:cs typeface="Aharoni" panose="02010803020104030203" pitchFamily="2" charset="-79"/>
              </a:rPr>
              <a:t>7. cookies - H </a:t>
            </a:r>
            <a:r>
              <a:rPr lang="en-US" sz="3000" dirty="0" smtClean="0">
                <a:latin typeface="Aharoni" panose="02010803020104030203" pitchFamily="2" charset="-79"/>
                <a:cs typeface="Aharoni" panose="02010803020104030203" pitchFamily="2" charset="-79"/>
              </a:rPr>
              <a:t>biscuits</a:t>
            </a:r>
            <a:endParaRPr lang="ru-RU" sz="3000" dirty="0">
              <a:cs typeface="Aharoni" panose="02010803020104030203" pitchFamily="2" charset="-79"/>
            </a:endParaRPr>
          </a:p>
          <a:p>
            <a:pPr marL="152400" indent="0">
              <a:lnSpc>
                <a:spcPct val="100000"/>
              </a:lnSpc>
              <a:buNone/>
            </a:pPr>
            <a:r>
              <a:rPr lang="en-US" sz="3000" dirty="0">
                <a:latin typeface="Aharoni" panose="02010803020104030203" pitchFamily="2" charset="-79"/>
                <a:cs typeface="Aharoni" panose="02010803020104030203" pitchFamily="2" charset="-79"/>
              </a:rPr>
              <a:t>8. candy - G sweets</a:t>
            </a:r>
            <a:endParaRPr lang="ru-RU" sz="3000" dirty="0">
              <a:cs typeface="Aharoni" panose="02010803020104030203" pitchFamily="2" charset="-79"/>
            </a:endParaRPr>
          </a:p>
          <a:p>
            <a:endParaRPr lang="ru-RU" dirty="0"/>
          </a:p>
        </p:txBody>
      </p:sp>
      <p:sp>
        <p:nvSpPr>
          <p:cNvPr id="3" name="Заголовок 2"/>
          <p:cNvSpPr>
            <a:spLocks noGrp="1"/>
          </p:cNvSpPr>
          <p:nvPr>
            <p:ph type="title"/>
          </p:nvPr>
        </p:nvSpPr>
        <p:spPr>
          <a:xfrm>
            <a:off x="1344275" y="-92546"/>
            <a:ext cx="6455400" cy="216024"/>
          </a:xfrm>
        </p:spPr>
        <p:txBody>
          <a:bodyPr/>
          <a:lstStyle/>
          <a:p>
            <a:endParaRPr lang="ru-RU" dirty="0"/>
          </a:p>
        </p:txBody>
      </p:sp>
    </p:spTree>
    <p:extLst>
      <p:ext uri="{BB962C8B-B14F-4D97-AF65-F5344CB8AC3E}">
        <p14:creationId xmlns:p14="http://schemas.microsoft.com/office/powerpoint/2010/main" val="16879078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10  jobs</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27527347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9  irregular verbs</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7699254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8 things that can fly</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769925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10"/>
        <p:cNvGrpSpPr/>
        <p:nvPr/>
      </p:nvGrpSpPr>
      <p:grpSpPr>
        <a:xfrm>
          <a:off x="0" y="0"/>
          <a:ext cx="0" cy="0"/>
          <a:chOff x="0" y="0"/>
          <a:chExt cx="0" cy="0"/>
        </a:xfrm>
      </p:grpSpPr>
      <p:sp>
        <p:nvSpPr>
          <p:cNvPr id="2611" name="Google Shape;2611;p61"/>
          <p:cNvSpPr txBox="1">
            <a:spLocks noGrp="1"/>
          </p:cNvSpPr>
          <p:nvPr>
            <p:ph type="title"/>
          </p:nvPr>
        </p:nvSpPr>
        <p:spPr>
          <a:xfrm>
            <a:off x="1966750" y="2715766"/>
            <a:ext cx="5210400" cy="1368152"/>
          </a:xfrm>
          <a:prstGeom prst="rect">
            <a:avLst/>
          </a:prstGeom>
        </p:spPr>
        <p:txBody>
          <a:bodyPr spcFirstLastPara="1" wrap="square" lIns="91425" tIns="91425" rIns="91425" bIns="91425" anchor="ctr" anchorCtr="0">
            <a:noAutofit/>
          </a:bodyPr>
          <a:lstStyle/>
          <a:p>
            <a:pPr lvl="0"/>
            <a:r>
              <a:rPr lang="ru-RU" dirty="0" smtClean="0"/>
              <a:t>«</a:t>
            </a:r>
            <a:r>
              <a:rPr lang="en-US" dirty="0" err="1" smtClean="0"/>
              <a:t>Thanksgivng</a:t>
            </a:r>
            <a:r>
              <a:rPr lang="ru-RU" dirty="0" smtClean="0"/>
              <a:t>»</a:t>
            </a:r>
            <a:endParaRPr dirty="0"/>
          </a:p>
        </p:txBody>
      </p:sp>
      <p:sp>
        <p:nvSpPr>
          <p:cNvPr id="2612" name="Google Shape;2612;p61"/>
          <p:cNvSpPr txBox="1">
            <a:spLocks noGrp="1"/>
          </p:cNvSpPr>
          <p:nvPr>
            <p:ph type="title" idx="2"/>
          </p:nvPr>
        </p:nvSpPr>
        <p:spPr>
          <a:xfrm>
            <a:off x="3491880" y="267494"/>
            <a:ext cx="2154300" cy="648072"/>
          </a:xfrm>
          <a:prstGeom prst="rect">
            <a:avLst/>
          </a:prstGeom>
        </p:spPr>
        <p:txBody>
          <a:bodyPr spcFirstLastPara="1" wrap="square" lIns="0" tIns="0" rIns="0" bIns="91425" anchor="ctr" anchorCtr="0">
            <a:noAutofit/>
          </a:bodyPr>
          <a:lstStyle/>
          <a:p>
            <a:pPr marL="0" lvl="0" indent="0" algn="ctr" rtl="0">
              <a:spcBef>
                <a:spcPts val="0"/>
              </a:spcBef>
              <a:spcAft>
                <a:spcPts val="0"/>
              </a:spcAft>
              <a:buNone/>
            </a:pPr>
            <a:r>
              <a:rPr lang="en" dirty="0"/>
              <a:t>01</a:t>
            </a:r>
            <a:endParaRPr dirty="0"/>
          </a:p>
        </p:txBody>
      </p:sp>
      <p:sp>
        <p:nvSpPr>
          <p:cNvPr id="2" name="Подзаголовок 1"/>
          <p:cNvSpPr>
            <a:spLocks noGrp="1"/>
          </p:cNvSpPr>
          <p:nvPr>
            <p:ph type="subTitle" idx="1"/>
          </p:nvPr>
        </p:nvSpPr>
        <p:spPr>
          <a:xfrm>
            <a:off x="2555776" y="915566"/>
            <a:ext cx="4104456" cy="1656184"/>
          </a:xfrm>
        </p:spPr>
        <p:txBody>
          <a:bodyPr/>
          <a:lstStyle/>
          <a:p>
            <a:r>
              <a:rPr lang="en-US" sz="2500" dirty="0" smtClean="0"/>
              <a:t>You will have 3 minutes.</a:t>
            </a:r>
          </a:p>
          <a:p>
            <a:endParaRPr lang="en-US" sz="2500" dirty="0" smtClean="0"/>
          </a:p>
          <a:p>
            <a:r>
              <a:rPr lang="en-US" sz="2500" dirty="0" smtClean="0"/>
              <a:t>Make as many words as you</a:t>
            </a:r>
            <a:endParaRPr lang="ru-RU" sz="2500" dirty="0" smtClean="0"/>
          </a:p>
          <a:p>
            <a:endParaRPr lang="ru-RU" sz="2500" dirty="0"/>
          </a:p>
          <a:p>
            <a:r>
              <a:rPr lang="en-US" sz="2500" dirty="0" smtClean="0"/>
              <a:t> can from</a:t>
            </a:r>
            <a:endParaRPr lang="ru-RU" sz="2500" dirty="0"/>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12"/>
                                        </p:tgtEl>
                                        <p:attrNameLst>
                                          <p:attrName>style.visibility</p:attrName>
                                        </p:attrNameLst>
                                      </p:cBhvr>
                                      <p:to>
                                        <p:strVal val="visible"/>
                                      </p:to>
                                    </p:set>
                                    <p:animEffect transition="in" filter="fade">
                                      <p:cBhvr>
                                        <p:cTn id="7" dur="1000"/>
                                        <p:tgtEl>
                                          <p:spTgt spid="261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611"/>
                                        </p:tgtEl>
                                        <p:attrNameLst>
                                          <p:attrName>style.visibility</p:attrName>
                                        </p:attrNameLst>
                                      </p:cBhvr>
                                      <p:to>
                                        <p:strVal val="visible"/>
                                      </p:to>
                                    </p:set>
                                    <p:animEffect transition="in" filter="fade">
                                      <p:cBhvr>
                                        <p:cTn id="11" dur="1000"/>
                                        <p:tgtEl>
                                          <p:spTgt spid="2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7 social networks</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7699254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6 things that are green</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7699254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5 grammar rules</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768521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4 planets</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30440477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3 capital cities</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399532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2 things that you can find in your pocket</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399532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pPr marL="152400" indent="0" algn="ctr">
              <a:buNone/>
            </a:pPr>
            <a:r>
              <a:rPr lang="en-US" sz="4000" dirty="0">
                <a:latin typeface="Aharoni" panose="02010803020104030203" pitchFamily="2" charset="-79"/>
                <a:cs typeface="Aharoni" panose="02010803020104030203" pitchFamily="2" charset="-79"/>
              </a:rPr>
              <a:t>Name </a:t>
            </a:r>
            <a:r>
              <a:rPr lang="en-US" sz="4000" dirty="0" smtClean="0">
                <a:latin typeface="Aharoni" panose="02010803020104030203" pitchFamily="2" charset="-79"/>
                <a:cs typeface="Aharoni" panose="02010803020104030203" pitchFamily="2" charset="-79"/>
              </a:rPr>
              <a:t>1 rhyme</a:t>
            </a:r>
            <a:endParaRPr lang="ru-RU" sz="4000" dirty="0">
              <a:cs typeface="Aharoni" panose="02010803020104030203" pitchFamily="2" charset="-79"/>
            </a:endParaRPr>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399532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2283718"/>
            <a:ext cx="6414602" cy="1778126"/>
          </a:xfrm>
        </p:spPr>
        <p:txBody>
          <a:bodyPr/>
          <a:lstStyle/>
          <a:p>
            <a:pPr algn="ctr"/>
            <a:r>
              <a:rPr lang="en-US" dirty="0" smtClean="0"/>
              <a:t>Wait a   minute, we need to count your points</a:t>
            </a:r>
            <a:endParaRPr lang="ru-RU" dirty="0"/>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18629068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66750" y="987574"/>
            <a:ext cx="5210400" cy="2952328"/>
          </a:xfrm>
        </p:spPr>
        <p:txBody>
          <a:bodyPr/>
          <a:lstStyle/>
          <a:p>
            <a:r>
              <a:rPr lang="en-US" dirty="0" smtClean="0"/>
              <a:t>And the winner is…</a:t>
            </a:r>
            <a:endParaRPr lang="ru-RU" dirty="0"/>
          </a:p>
        </p:txBody>
      </p:sp>
      <p:sp>
        <p:nvSpPr>
          <p:cNvPr id="3" name="Заголовок 2"/>
          <p:cNvSpPr>
            <a:spLocks noGrp="1"/>
          </p:cNvSpPr>
          <p:nvPr>
            <p:ph type="title" idx="2"/>
          </p:nvPr>
        </p:nvSpPr>
        <p:spPr/>
        <p:txBody>
          <a:bodyPr/>
          <a:lstStyle/>
          <a:p>
            <a:endParaRPr lang="ru-RU"/>
          </a:p>
        </p:txBody>
      </p:sp>
      <p:sp>
        <p:nvSpPr>
          <p:cNvPr id="4" name="Подзаголовок 3"/>
          <p:cNvSpPr>
            <a:spLocks noGrp="1"/>
          </p:cNvSpPr>
          <p:nvPr>
            <p:ph type="subTitle" idx="1"/>
          </p:nvPr>
        </p:nvSpPr>
        <p:spPr/>
        <p:txBody>
          <a:bodyPr/>
          <a:lstStyle/>
          <a:p>
            <a:endParaRPr lang="ru-RU"/>
          </a:p>
        </p:txBody>
      </p:sp>
    </p:spTree>
    <p:extLst>
      <p:ext uri="{BB962C8B-B14F-4D97-AF65-F5344CB8AC3E}">
        <p14:creationId xmlns:p14="http://schemas.microsoft.com/office/powerpoint/2010/main" val="27143965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Thank you for the game!</a:t>
            </a:r>
            <a:endParaRPr lang="ru-RU" dirty="0"/>
          </a:p>
        </p:txBody>
      </p:sp>
      <p:sp>
        <p:nvSpPr>
          <p:cNvPr id="3" name="Заголовок 2"/>
          <p:cNvSpPr>
            <a:spLocks noGrp="1"/>
          </p:cNvSpPr>
          <p:nvPr>
            <p:ph type="title" idx="2"/>
          </p:nvPr>
        </p:nvSpPr>
        <p:spPr/>
        <p:txBody>
          <a:bodyPr/>
          <a:lstStyle/>
          <a:p>
            <a:endParaRPr lang="ru-RU"/>
          </a:p>
        </p:txBody>
      </p:sp>
      <p:sp>
        <p:nvSpPr>
          <p:cNvPr id="4" name="Подзаголовок 3"/>
          <p:cNvSpPr>
            <a:spLocks noGrp="1"/>
          </p:cNvSpPr>
          <p:nvPr>
            <p:ph type="subTitle" idx="1"/>
          </p:nvPr>
        </p:nvSpPr>
        <p:spPr/>
        <p:txBody>
          <a:bodyPr/>
          <a:lstStyle/>
          <a:p>
            <a:endParaRPr lang="ru-RU"/>
          </a:p>
        </p:txBody>
      </p:sp>
    </p:spTree>
    <p:extLst>
      <p:ext uri="{BB962C8B-B14F-4D97-AF65-F5344CB8AC3E}">
        <p14:creationId xmlns:p14="http://schemas.microsoft.com/office/powerpoint/2010/main" val="5843264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10"/>
        <p:cNvGrpSpPr/>
        <p:nvPr/>
      </p:nvGrpSpPr>
      <p:grpSpPr>
        <a:xfrm>
          <a:off x="0" y="0"/>
          <a:ext cx="0" cy="0"/>
          <a:chOff x="0" y="0"/>
          <a:chExt cx="0" cy="0"/>
        </a:xfrm>
      </p:grpSpPr>
      <p:sp>
        <p:nvSpPr>
          <p:cNvPr id="2611" name="Google Shape;2611;p61"/>
          <p:cNvSpPr txBox="1">
            <a:spLocks noGrp="1"/>
          </p:cNvSpPr>
          <p:nvPr>
            <p:ph type="title"/>
          </p:nvPr>
        </p:nvSpPr>
        <p:spPr>
          <a:xfrm>
            <a:off x="467544" y="2643758"/>
            <a:ext cx="8676456" cy="2016224"/>
          </a:xfrm>
          <a:prstGeom prst="rect">
            <a:avLst/>
          </a:prstGeom>
        </p:spPr>
        <p:txBody>
          <a:bodyPr spcFirstLastPara="1" wrap="square" lIns="91425" tIns="91425" rIns="91425" bIns="91425" numCol="6" anchor="ctr" anchorCtr="0">
            <a:noAutofit/>
          </a:bodyPr>
          <a:lstStyle/>
          <a:p>
            <a:pPr>
              <a:lnSpc>
                <a:spcPct val="150000"/>
              </a:lnSpc>
            </a:pPr>
            <a:r>
              <a:rPr lang="ru-RU" sz="1300" dirty="0" smtClean="0">
                <a:latin typeface="Arial Black" panose="020B0A04020102020204" pitchFamily="34" charset="0"/>
              </a:rPr>
              <a:t>1) добрый</a:t>
            </a:r>
            <a:r>
              <a:rPr lang="ru-RU" sz="1300" dirty="0">
                <a:latin typeface="Arial Black" panose="020B0A04020102020204" pitchFamily="34" charset="0"/>
              </a:rPr>
              <a:t/>
            </a:r>
            <a:br>
              <a:rPr lang="ru-RU" sz="1300" dirty="0">
                <a:latin typeface="Arial Black" panose="020B0A04020102020204" pitchFamily="34" charset="0"/>
              </a:rPr>
            </a:br>
            <a:r>
              <a:rPr lang="ru-RU" sz="1300" dirty="0">
                <a:latin typeface="Arial Black" panose="020B0A04020102020204" pitchFamily="34" charset="0"/>
              </a:rPr>
              <a:t>2) </a:t>
            </a:r>
            <a:r>
              <a:rPr lang="ru-RU" sz="1300" dirty="0" smtClean="0">
                <a:latin typeface="Arial Black" panose="020B0A04020102020204" pitchFamily="34" charset="0"/>
              </a:rPr>
              <a:t>учебник</a:t>
            </a:r>
            <a:r>
              <a:rPr lang="ru-RU" sz="1300" dirty="0">
                <a:latin typeface="Arial Black" panose="020B0A04020102020204" pitchFamily="34" charset="0"/>
              </a:rPr>
              <a:t/>
            </a:r>
            <a:br>
              <a:rPr lang="ru-RU" sz="1300" dirty="0">
                <a:latin typeface="Arial Black" panose="020B0A04020102020204" pitchFamily="34" charset="0"/>
              </a:rPr>
            </a:br>
            <a:r>
              <a:rPr lang="ru-RU" sz="1300" dirty="0">
                <a:latin typeface="Arial Black" panose="020B0A04020102020204" pitchFamily="34" charset="0"/>
              </a:rPr>
              <a:t>3) окно</a:t>
            </a:r>
            <a:br>
              <a:rPr lang="ru-RU" sz="1300" dirty="0">
                <a:latin typeface="Arial Black" panose="020B0A04020102020204" pitchFamily="34" charset="0"/>
              </a:rPr>
            </a:br>
            <a:r>
              <a:rPr lang="ru-RU" sz="1300" dirty="0">
                <a:latin typeface="Arial Black" panose="020B0A04020102020204" pitchFamily="34" charset="0"/>
              </a:rPr>
              <a:t>4) </a:t>
            </a:r>
            <a:r>
              <a:rPr lang="ru-RU" sz="1300" dirty="0" smtClean="0">
                <a:latin typeface="Arial Black" panose="020B0A04020102020204" pitchFamily="34" charset="0"/>
              </a:rPr>
              <a:t>велосипед</a:t>
            </a:r>
            <a:r>
              <a:rPr lang="ru-RU" sz="1300" dirty="0">
                <a:latin typeface="Arial Black" panose="020B0A04020102020204" pitchFamily="34" charset="0"/>
              </a:rPr>
              <a:t/>
            </a:r>
            <a:br>
              <a:rPr lang="ru-RU" sz="1300" dirty="0">
                <a:latin typeface="Arial Black" panose="020B0A04020102020204" pitchFamily="34" charset="0"/>
              </a:rPr>
            </a:br>
            <a:r>
              <a:rPr lang="ru-RU" sz="1300" dirty="0">
                <a:latin typeface="Arial Black" panose="020B0A04020102020204" pitchFamily="34" charset="0"/>
              </a:rPr>
              <a:t>5) лошадь</a:t>
            </a:r>
            <a:br>
              <a:rPr lang="ru-RU" sz="1300" dirty="0">
                <a:latin typeface="Arial Black" panose="020B0A04020102020204" pitchFamily="34" charset="0"/>
              </a:rPr>
            </a:br>
            <a:r>
              <a:rPr lang="ru-RU" sz="1300" dirty="0">
                <a:latin typeface="Arial Black" panose="020B0A04020102020204" pitchFamily="34" charset="0"/>
              </a:rPr>
              <a:t>6) </a:t>
            </a:r>
            <a:r>
              <a:rPr lang="ru-RU" sz="1300" dirty="0" smtClean="0">
                <a:latin typeface="Arial Black" panose="020B0A04020102020204" pitchFamily="34" charset="0"/>
              </a:rPr>
              <a:t>четверг</a:t>
            </a:r>
            <a:r>
              <a:rPr lang="ru-RU" sz="1300" dirty="0">
                <a:latin typeface="Arial Black" panose="020B0A04020102020204" pitchFamily="34" charset="0"/>
              </a:rPr>
              <a:t/>
            </a:r>
            <a:br>
              <a:rPr lang="ru-RU" sz="1300" dirty="0">
                <a:latin typeface="Arial Black" panose="020B0A04020102020204" pitchFamily="34" charset="0"/>
              </a:rPr>
            </a:br>
            <a:r>
              <a:rPr lang="ru-RU" sz="1300" dirty="0">
                <a:latin typeface="Arial Black" panose="020B0A04020102020204" pitchFamily="34" charset="0"/>
              </a:rPr>
              <a:t>7) диван</a:t>
            </a:r>
            <a:br>
              <a:rPr lang="ru-RU" sz="1300" dirty="0">
                <a:latin typeface="Arial Black" panose="020B0A04020102020204" pitchFamily="34" charset="0"/>
              </a:rPr>
            </a:br>
            <a:r>
              <a:rPr lang="ru-RU" sz="1300" dirty="0">
                <a:latin typeface="Arial Black" panose="020B0A04020102020204" pitchFamily="34" charset="0"/>
              </a:rPr>
              <a:t>8) стул</a:t>
            </a:r>
            <a:br>
              <a:rPr lang="ru-RU" sz="1300" dirty="0">
                <a:latin typeface="Arial Black" panose="020B0A04020102020204" pitchFamily="34" charset="0"/>
              </a:rPr>
            </a:br>
            <a:r>
              <a:rPr lang="ru-RU" sz="1300" dirty="0">
                <a:latin typeface="Arial Black" panose="020B0A04020102020204" pitchFamily="34" charset="0"/>
              </a:rPr>
              <a:t>9) лиса</a:t>
            </a:r>
            <a:br>
              <a:rPr lang="ru-RU" sz="1300" dirty="0">
                <a:latin typeface="Arial Black" panose="020B0A04020102020204" pitchFamily="34" charset="0"/>
              </a:rPr>
            </a:br>
            <a:r>
              <a:rPr lang="ru-RU" sz="1300" dirty="0">
                <a:latin typeface="Arial Black" panose="020B0A04020102020204" pitchFamily="34" charset="0"/>
              </a:rPr>
              <a:t>10) желтый</a:t>
            </a:r>
            <a:br>
              <a:rPr lang="ru-RU" sz="1300" dirty="0">
                <a:latin typeface="Arial Black" panose="020B0A04020102020204" pitchFamily="34" charset="0"/>
              </a:rPr>
            </a:br>
            <a:r>
              <a:rPr lang="ru-RU" sz="1300" dirty="0">
                <a:latin typeface="Arial Black" panose="020B0A04020102020204" pitchFamily="34" charset="0"/>
              </a:rPr>
              <a:t>11) </a:t>
            </a:r>
            <a:r>
              <a:rPr lang="ru-RU" sz="1300" dirty="0" smtClean="0">
                <a:latin typeface="Arial Black" panose="020B0A04020102020204" pitchFamily="34" charset="0"/>
              </a:rPr>
              <a:t>пингвин</a:t>
            </a:r>
            <a:r>
              <a:rPr lang="ru-RU" sz="1300" dirty="0">
                <a:latin typeface="Arial Black" panose="020B0A04020102020204" pitchFamily="34" charset="0"/>
              </a:rPr>
              <a:t/>
            </a:r>
            <a:br>
              <a:rPr lang="ru-RU" sz="1300" dirty="0">
                <a:latin typeface="Arial Black" panose="020B0A04020102020204" pitchFamily="34" charset="0"/>
              </a:rPr>
            </a:br>
            <a:r>
              <a:rPr lang="ru-RU" sz="1300" dirty="0">
                <a:latin typeface="Arial Black" panose="020B0A04020102020204" pitchFamily="34" charset="0"/>
              </a:rPr>
              <a:t>12) умный</a:t>
            </a:r>
            <a:br>
              <a:rPr lang="ru-RU" sz="1300" dirty="0">
                <a:latin typeface="Arial Black" panose="020B0A04020102020204" pitchFamily="34" charset="0"/>
              </a:rPr>
            </a:br>
            <a:r>
              <a:rPr lang="ru-RU" sz="1300" dirty="0">
                <a:latin typeface="Arial Black" panose="020B0A04020102020204" pitchFamily="34" charset="0"/>
              </a:rPr>
              <a:t>13) улица</a:t>
            </a:r>
            <a:br>
              <a:rPr lang="ru-RU" sz="1300" dirty="0">
                <a:latin typeface="Arial Black" panose="020B0A04020102020204" pitchFamily="34" charset="0"/>
              </a:rPr>
            </a:br>
            <a:r>
              <a:rPr lang="ru-RU" sz="1300" dirty="0">
                <a:latin typeface="Arial Black" panose="020B0A04020102020204" pitchFamily="34" charset="0"/>
              </a:rPr>
              <a:t>14) друг</a:t>
            </a:r>
            <a:br>
              <a:rPr lang="ru-RU" sz="1300" dirty="0">
                <a:latin typeface="Arial Black" panose="020B0A04020102020204" pitchFamily="34" charset="0"/>
              </a:rPr>
            </a:br>
            <a:r>
              <a:rPr lang="ru-RU" sz="1300" dirty="0">
                <a:latin typeface="Arial Black" panose="020B0A04020102020204" pitchFamily="34" charset="0"/>
              </a:rPr>
              <a:t>15) вилка </a:t>
            </a:r>
            <a:r>
              <a:rPr lang="ru-RU" sz="1300" dirty="0" smtClean="0">
                <a:latin typeface="Arial Black" panose="020B0A04020102020204" pitchFamily="34" charset="0"/>
              </a:rPr>
              <a:t/>
            </a:r>
            <a:br>
              <a:rPr lang="ru-RU" sz="1300" dirty="0" smtClean="0">
                <a:latin typeface="Arial Black" panose="020B0A04020102020204" pitchFamily="34" charset="0"/>
              </a:rPr>
            </a:br>
            <a:r>
              <a:rPr lang="ru-RU" sz="1400" dirty="0">
                <a:latin typeface="Arial Black" panose="020B0A04020102020204" pitchFamily="34" charset="0"/>
              </a:rPr>
              <a:t>16) дерево</a:t>
            </a:r>
            <a:br>
              <a:rPr lang="ru-RU" sz="1400" dirty="0">
                <a:latin typeface="Arial Black" panose="020B0A04020102020204" pitchFamily="34" charset="0"/>
              </a:rPr>
            </a:br>
            <a:r>
              <a:rPr lang="ru-RU" sz="1400" dirty="0">
                <a:latin typeface="Arial Black" panose="020B0A04020102020204" pitchFamily="34" charset="0"/>
              </a:rPr>
              <a:t>17) яблоко</a:t>
            </a:r>
            <a:br>
              <a:rPr lang="ru-RU" sz="1400" dirty="0">
                <a:latin typeface="Arial Black" panose="020B0A04020102020204" pitchFamily="34" charset="0"/>
              </a:rPr>
            </a:br>
            <a:r>
              <a:rPr lang="ru-RU" sz="1400" dirty="0">
                <a:latin typeface="Arial Black" panose="020B0A04020102020204" pitchFamily="34" charset="0"/>
              </a:rPr>
              <a:t>18) мяч</a:t>
            </a:r>
            <a:br>
              <a:rPr lang="ru-RU" sz="1400" dirty="0">
                <a:latin typeface="Arial Black" panose="020B0A04020102020204" pitchFamily="34" charset="0"/>
              </a:rPr>
            </a:br>
            <a:r>
              <a:rPr lang="ru-RU" sz="1400" dirty="0">
                <a:latin typeface="Arial Black" panose="020B0A04020102020204" pitchFamily="34" charset="0"/>
              </a:rPr>
              <a:t>19) </a:t>
            </a:r>
            <a:r>
              <a:rPr lang="ru-RU" sz="1400" dirty="0" smtClean="0">
                <a:latin typeface="Arial Black" panose="020B0A04020102020204" pitchFamily="34" charset="0"/>
              </a:rPr>
              <a:t>злой</a:t>
            </a:r>
            <a:r>
              <a:rPr lang="ru-RU" sz="1400" dirty="0">
                <a:latin typeface="Arial Black" panose="020B0A04020102020204" pitchFamily="34" charset="0"/>
              </a:rPr>
              <a:t/>
            </a:r>
            <a:br>
              <a:rPr lang="ru-RU" sz="1400" dirty="0">
                <a:latin typeface="Arial Black" panose="020B0A04020102020204" pitchFamily="34" charset="0"/>
              </a:rPr>
            </a:br>
            <a:r>
              <a:rPr lang="ru-RU" sz="1400" dirty="0">
                <a:latin typeface="Arial Black" panose="020B0A04020102020204" pitchFamily="34" charset="0"/>
              </a:rPr>
              <a:t>20) </a:t>
            </a:r>
            <a:r>
              <a:rPr lang="ru-RU" sz="1400" dirty="0" smtClean="0">
                <a:latin typeface="Arial Black" panose="020B0A04020102020204" pitchFamily="34" charset="0"/>
              </a:rPr>
              <a:t>красный</a:t>
            </a:r>
            <a:r>
              <a:rPr lang="ru-RU" sz="1400" dirty="0">
                <a:latin typeface="Arial Black" panose="020B0A04020102020204" pitchFamily="34" charset="0"/>
              </a:rPr>
              <a:t/>
            </a:r>
            <a:br>
              <a:rPr lang="ru-RU" sz="1400" dirty="0">
                <a:latin typeface="Arial Black" panose="020B0A04020102020204" pitchFamily="34" charset="0"/>
              </a:rPr>
            </a:br>
            <a:r>
              <a:rPr lang="ru-RU" sz="1400" dirty="0">
                <a:latin typeface="Arial Black" panose="020B0A04020102020204" pitchFamily="34" charset="0"/>
              </a:rPr>
              <a:t>21) </a:t>
            </a:r>
            <a:r>
              <a:rPr lang="ru-RU" sz="1400" dirty="0" smtClean="0">
                <a:latin typeface="Arial Black" panose="020B0A04020102020204" pitchFamily="34" charset="0"/>
              </a:rPr>
              <a:t>кот</a:t>
            </a:r>
            <a:r>
              <a:rPr lang="ru-RU" sz="1400" dirty="0">
                <a:latin typeface="Arial Black" panose="020B0A04020102020204" pitchFamily="34" charset="0"/>
              </a:rPr>
              <a:t/>
            </a:r>
            <a:br>
              <a:rPr lang="ru-RU" sz="1400" dirty="0">
                <a:latin typeface="Arial Black" panose="020B0A04020102020204" pitchFamily="34" charset="0"/>
              </a:rPr>
            </a:br>
            <a:r>
              <a:rPr lang="ru-RU" sz="1400" dirty="0">
                <a:latin typeface="Arial Black" panose="020B0A04020102020204" pitchFamily="34" charset="0"/>
              </a:rPr>
              <a:t>22) </a:t>
            </a:r>
            <a:r>
              <a:rPr lang="ru-RU" sz="1400" dirty="0" smtClean="0">
                <a:latin typeface="Arial Black" panose="020B0A04020102020204" pitchFamily="34" charset="0"/>
              </a:rPr>
              <a:t>бабушка</a:t>
            </a:r>
            <a:r>
              <a:rPr lang="ru-RU" sz="1400" dirty="0">
                <a:latin typeface="Arial Black" panose="020B0A04020102020204" pitchFamily="34" charset="0"/>
              </a:rPr>
              <a:t/>
            </a:r>
            <a:br>
              <a:rPr lang="ru-RU" sz="1400" dirty="0">
                <a:latin typeface="Arial Black" panose="020B0A04020102020204" pitchFamily="34" charset="0"/>
              </a:rPr>
            </a:br>
            <a:r>
              <a:rPr lang="ru-RU" sz="1400" dirty="0">
                <a:latin typeface="Arial Black" panose="020B0A04020102020204" pitchFamily="34" charset="0"/>
              </a:rPr>
              <a:t>23) вторник</a:t>
            </a:r>
            <a:br>
              <a:rPr lang="ru-RU" sz="1400" dirty="0">
                <a:latin typeface="Arial Black" panose="020B0A04020102020204" pitchFamily="34" charset="0"/>
              </a:rPr>
            </a:br>
            <a:r>
              <a:rPr lang="ru-RU" sz="1400" dirty="0">
                <a:latin typeface="Arial Black" panose="020B0A04020102020204" pitchFamily="34" charset="0"/>
              </a:rPr>
              <a:t>24) карандаш</a:t>
            </a:r>
            <a:br>
              <a:rPr lang="ru-RU" sz="1400" dirty="0">
                <a:latin typeface="Arial Black" panose="020B0A04020102020204" pitchFamily="34" charset="0"/>
              </a:rPr>
            </a:br>
            <a:r>
              <a:rPr lang="ru-RU" sz="1400" dirty="0">
                <a:latin typeface="Arial Black" panose="020B0A04020102020204" pitchFamily="34" charset="0"/>
              </a:rPr>
              <a:t>25) </a:t>
            </a:r>
            <a:r>
              <a:rPr lang="ru-RU" sz="1400" dirty="0" smtClean="0">
                <a:latin typeface="Arial Black" panose="020B0A04020102020204" pitchFamily="34" charset="0"/>
              </a:rPr>
              <a:t>выходные</a:t>
            </a:r>
            <a:r>
              <a:rPr lang="ru-RU" sz="1400" dirty="0">
                <a:latin typeface="Arial Black" panose="020B0A04020102020204" pitchFamily="34" charset="0"/>
              </a:rPr>
              <a:t/>
            </a:r>
            <a:br>
              <a:rPr lang="ru-RU" sz="1400" dirty="0">
                <a:latin typeface="Arial Black" panose="020B0A04020102020204" pitchFamily="34" charset="0"/>
              </a:rPr>
            </a:br>
            <a:r>
              <a:rPr lang="ru-RU" sz="1400" dirty="0">
                <a:latin typeface="Arial Black" panose="020B0A04020102020204" pitchFamily="34" charset="0"/>
              </a:rPr>
              <a:t>26) </a:t>
            </a:r>
            <a:r>
              <a:rPr lang="ru-RU" sz="1400" dirty="0" smtClean="0">
                <a:latin typeface="Arial Black" panose="020B0A04020102020204" pitchFamily="34" charset="0"/>
              </a:rPr>
              <a:t>двоюродный брат</a:t>
            </a:r>
            <a:r>
              <a:rPr lang="ru-RU" sz="1400" dirty="0">
                <a:latin typeface="Arial Black" panose="020B0A04020102020204" pitchFamily="34" charset="0"/>
              </a:rPr>
              <a:t/>
            </a:r>
            <a:br>
              <a:rPr lang="ru-RU" sz="1400" dirty="0">
                <a:latin typeface="Arial Black" panose="020B0A04020102020204" pitchFamily="34" charset="0"/>
              </a:rPr>
            </a:br>
            <a:r>
              <a:rPr lang="ru-RU" sz="1400" dirty="0">
                <a:latin typeface="Arial Black" panose="020B0A04020102020204" pitchFamily="34" charset="0"/>
              </a:rPr>
              <a:t>27) вода</a:t>
            </a:r>
            <a:br>
              <a:rPr lang="ru-RU" sz="1400" dirty="0">
                <a:latin typeface="Arial Black" panose="020B0A04020102020204" pitchFamily="34" charset="0"/>
              </a:rPr>
            </a:br>
            <a:r>
              <a:rPr lang="ru-RU" sz="1400" dirty="0">
                <a:latin typeface="Arial Black" panose="020B0A04020102020204" pitchFamily="34" charset="0"/>
              </a:rPr>
              <a:t>28) синий</a:t>
            </a:r>
            <a:br>
              <a:rPr lang="ru-RU" sz="1400" dirty="0">
                <a:latin typeface="Arial Black" panose="020B0A04020102020204" pitchFamily="34" charset="0"/>
              </a:rPr>
            </a:br>
            <a:r>
              <a:rPr lang="ru-RU" sz="1400" dirty="0">
                <a:latin typeface="Arial Black" panose="020B0A04020102020204" pitchFamily="34" charset="0"/>
              </a:rPr>
              <a:t>29) </a:t>
            </a:r>
            <a:r>
              <a:rPr lang="ru-RU" sz="1400" dirty="0" smtClean="0">
                <a:latin typeface="Arial Black" panose="020B0A04020102020204" pitchFamily="34" charset="0"/>
              </a:rPr>
              <a:t>озеро</a:t>
            </a:r>
            <a:r>
              <a:rPr lang="ru-RU" sz="1400" dirty="0" smtClean="0">
                <a:latin typeface="Arial Black" panose="020B0A04020102020204" pitchFamily="34" charset="0"/>
              </a:rPr>
              <a:t/>
            </a:r>
            <a:br>
              <a:rPr lang="ru-RU" sz="1400" dirty="0" smtClean="0">
                <a:latin typeface="Arial Black" panose="020B0A04020102020204" pitchFamily="34" charset="0"/>
              </a:rPr>
            </a:br>
            <a:r>
              <a:rPr lang="ru-RU" sz="1400" dirty="0" smtClean="0">
                <a:latin typeface="Arial Black" panose="020B0A04020102020204" pitchFamily="34" charset="0"/>
              </a:rPr>
              <a:t>30) чашка</a:t>
            </a:r>
            <a:r>
              <a:rPr lang="ru-RU" sz="1400" dirty="0">
                <a:latin typeface="Arial Black" panose="020B0A04020102020204" pitchFamily="34" charset="0"/>
              </a:rPr>
              <a:t/>
            </a:r>
            <a:br>
              <a:rPr lang="ru-RU" sz="1400" dirty="0">
                <a:latin typeface="Arial Black" panose="020B0A04020102020204" pitchFamily="34" charset="0"/>
              </a:rPr>
            </a:br>
            <a:r>
              <a:rPr lang="ru-RU" sz="1300" dirty="0">
                <a:latin typeface="Arial Black" panose="020B0A04020102020204" pitchFamily="34" charset="0"/>
              </a:rPr>
              <a:t/>
            </a:r>
            <a:br>
              <a:rPr lang="ru-RU" sz="1300" dirty="0">
                <a:latin typeface="Arial Black" panose="020B0A04020102020204" pitchFamily="34" charset="0"/>
              </a:rPr>
            </a:br>
            <a:endParaRPr dirty="0">
              <a:latin typeface="Arial Black" panose="020B0A04020102020204" pitchFamily="34" charset="0"/>
            </a:endParaRPr>
          </a:p>
        </p:txBody>
      </p:sp>
      <p:sp>
        <p:nvSpPr>
          <p:cNvPr id="2612" name="Google Shape;2612;p61"/>
          <p:cNvSpPr txBox="1">
            <a:spLocks noGrp="1"/>
          </p:cNvSpPr>
          <p:nvPr>
            <p:ph type="title" idx="2"/>
          </p:nvPr>
        </p:nvSpPr>
        <p:spPr>
          <a:xfrm>
            <a:off x="3491880" y="267494"/>
            <a:ext cx="2154300" cy="648072"/>
          </a:xfrm>
          <a:prstGeom prst="rect">
            <a:avLst/>
          </a:prstGeom>
        </p:spPr>
        <p:txBody>
          <a:bodyPr spcFirstLastPara="1" wrap="square" lIns="0" tIns="0" rIns="0" bIns="91425" anchor="ctr" anchorCtr="0">
            <a:noAutofit/>
          </a:bodyPr>
          <a:lstStyle/>
          <a:p>
            <a:pPr marL="0" lvl="0" indent="0" algn="ctr" rtl="0">
              <a:spcBef>
                <a:spcPts val="0"/>
              </a:spcBef>
              <a:spcAft>
                <a:spcPts val="0"/>
              </a:spcAft>
              <a:buNone/>
            </a:pPr>
            <a:r>
              <a:rPr lang="ru-RU" dirty="0" smtClean="0"/>
              <a:t>2</a:t>
            </a:r>
            <a:endParaRPr dirty="0"/>
          </a:p>
        </p:txBody>
      </p:sp>
      <p:sp>
        <p:nvSpPr>
          <p:cNvPr id="2" name="Подзаголовок 1"/>
          <p:cNvSpPr>
            <a:spLocks noGrp="1"/>
          </p:cNvSpPr>
          <p:nvPr>
            <p:ph type="subTitle" idx="1"/>
          </p:nvPr>
        </p:nvSpPr>
        <p:spPr>
          <a:xfrm>
            <a:off x="2555776" y="915566"/>
            <a:ext cx="4104456" cy="1368152"/>
          </a:xfrm>
        </p:spPr>
        <p:txBody>
          <a:bodyPr/>
          <a:lstStyle/>
          <a:p>
            <a:r>
              <a:rPr lang="en-US" sz="2500" dirty="0" smtClean="0"/>
              <a:t>How good is your English?</a:t>
            </a:r>
          </a:p>
          <a:p>
            <a:endParaRPr lang="en-US" sz="2500" dirty="0" smtClean="0"/>
          </a:p>
          <a:p>
            <a:r>
              <a:rPr lang="en-US" sz="2500" dirty="0" smtClean="0"/>
              <a:t>Translate the words</a:t>
            </a:r>
            <a:r>
              <a:rPr lang="ru-RU" sz="2500" dirty="0" smtClean="0"/>
              <a:t>:</a:t>
            </a:r>
            <a:endParaRPr lang="ru-RU" sz="2500" dirty="0"/>
          </a:p>
        </p:txBody>
      </p:sp>
    </p:spTree>
    <p:extLst>
      <p:ext uri="{BB962C8B-B14F-4D97-AF65-F5344CB8AC3E}">
        <p14:creationId xmlns:p14="http://schemas.microsoft.com/office/powerpoint/2010/main" val="3239548049"/>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12"/>
                                        </p:tgtEl>
                                        <p:attrNameLst>
                                          <p:attrName>style.visibility</p:attrName>
                                        </p:attrNameLst>
                                      </p:cBhvr>
                                      <p:to>
                                        <p:strVal val="visible"/>
                                      </p:to>
                                    </p:set>
                                    <p:animEffect transition="in" filter="fade">
                                      <p:cBhvr>
                                        <p:cTn id="7" dur="1000"/>
                                        <p:tgtEl>
                                          <p:spTgt spid="261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611"/>
                                        </p:tgtEl>
                                        <p:attrNameLst>
                                          <p:attrName>style.visibility</p:attrName>
                                        </p:attrNameLst>
                                      </p:cBhvr>
                                      <p:to>
                                        <p:strVal val="visible"/>
                                      </p:to>
                                    </p:set>
                                    <p:animEffect transition="in" filter="fade">
                                      <p:cBhvr>
                                        <p:cTn id="11" dur="1000"/>
                                        <p:tgtEl>
                                          <p:spTgt spid="2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0" y="123478"/>
            <a:ext cx="4000501" cy="3312367"/>
          </a:xfrm>
          <a:prstGeom prst="rect">
            <a:avLst/>
          </a:prstGeom>
        </p:spPr>
        <p:txBody>
          <a:bodyPr spcFirstLastPara="1" wrap="square" lIns="0" tIns="0" rIns="0" bIns="0" anchor="ctr" anchorCtr="0">
            <a:noAutofit/>
          </a:bodyPr>
          <a:lstStyle/>
          <a:p>
            <a:pPr marL="0" lvl="0" indent="0" algn="ctr">
              <a:buNone/>
            </a:pPr>
            <a:r>
              <a:rPr lang="de-DE" sz="3000" dirty="0" err="1" smtClean="0">
                <a:latin typeface="Aharoni" panose="02010803020104030203" pitchFamily="2" charset="-79"/>
                <a:cs typeface="Aharoni" panose="02010803020104030203" pitchFamily="2" charset="-79"/>
              </a:rPr>
              <a:t>Answer</a:t>
            </a:r>
            <a:r>
              <a:rPr lang="de-DE" sz="3000" dirty="0" smtClean="0">
                <a:latin typeface="Aharoni" panose="02010803020104030203" pitchFamily="2" charset="-79"/>
                <a:cs typeface="Aharoni" panose="02010803020104030203" pitchFamily="2" charset="-79"/>
              </a:rPr>
              <a:t> </a:t>
            </a:r>
            <a:r>
              <a:rPr lang="de-DE" sz="3000" dirty="0" err="1" smtClean="0">
                <a:latin typeface="Aharoni" panose="02010803020104030203" pitchFamily="2" charset="-79"/>
                <a:cs typeface="Aharoni" panose="02010803020104030203" pitchFamily="2" charset="-79"/>
              </a:rPr>
              <a:t>the</a:t>
            </a:r>
            <a:r>
              <a:rPr lang="de-DE" sz="3000" dirty="0" smtClean="0">
                <a:latin typeface="Aharoni" panose="02010803020104030203" pitchFamily="2" charset="-79"/>
                <a:cs typeface="Aharoni" panose="02010803020104030203" pitchFamily="2" charset="-79"/>
              </a:rPr>
              <a:t> </a:t>
            </a:r>
            <a:r>
              <a:rPr lang="de-DE" sz="3000" dirty="0" err="1" smtClean="0">
                <a:latin typeface="Aharoni" panose="02010803020104030203" pitchFamily="2" charset="-79"/>
                <a:cs typeface="Aharoni" panose="02010803020104030203" pitchFamily="2" charset="-79"/>
              </a:rPr>
              <a:t>questions</a:t>
            </a:r>
            <a:r>
              <a:rPr lang="de-DE" sz="3000" dirty="0" smtClean="0">
                <a:latin typeface="Aharoni" panose="02010803020104030203" pitchFamily="2" charset="-79"/>
                <a:cs typeface="Aharoni" panose="02010803020104030203" pitchFamily="2" charset="-79"/>
              </a:rPr>
              <a:t> </a:t>
            </a:r>
            <a:r>
              <a:rPr lang="de-DE" sz="3000" dirty="0" err="1" smtClean="0">
                <a:latin typeface="Aharoni" panose="02010803020104030203" pitchFamily="2" charset="-79"/>
                <a:cs typeface="Aharoni" panose="02010803020104030203" pitchFamily="2" charset="-79"/>
              </a:rPr>
              <a:t>about</a:t>
            </a:r>
            <a:r>
              <a:rPr lang="de-DE" sz="3000" dirty="0" smtClean="0">
                <a:latin typeface="Aharoni" panose="02010803020104030203" pitchFamily="2" charset="-79"/>
                <a:cs typeface="Aharoni" panose="02010803020104030203" pitchFamily="2" charset="-79"/>
              </a:rPr>
              <a:t> Great </a:t>
            </a:r>
            <a:r>
              <a:rPr lang="de-DE" sz="3000" dirty="0" err="1" smtClean="0">
                <a:latin typeface="Aharoni" panose="02010803020104030203" pitchFamily="2" charset="-79"/>
                <a:cs typeface="Aharoni" panose="02010803020104030203" pitchFamily="2" charset="-79"/>
              </a:rPr>
              <a:t>Britain</a:t>
            </a:r>
            <a:r>
              <a:rPr lang="ru-RU" sz="3000" dirty="0" smtClean="0">
                <a:latin typeface="Aharoni" panose="02010803020104030203" pitchFamily="2" charset="-79"/>
                <a:cs typeface="Aharoni" panose="02010803020104030203" pitchFamily="2" charset="-79"/>
              </a:rPr>
              <a:t>  </a:t>
            </a:r>
            <a:endParaRPr sz="3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907704" y="195486"/>
            <a:ext cx="5891970" cy="1512168"/>
          </a:xfrm>
          <a:prstGeom prst="rect">
            <a:avLst/>
          </a:prstGeom>
        </p:spPr>
        <p:txBody>
          <a:bodyPr spcFirstLastPara="1" wrap="square" lIns="0" tIns="0" rIns="0" bIns="0" anchor="ctr" anchorCtr="0">
            <a:noAutofit/>
          </a:bodyPr>
          <a:lstStyle/>
          <a:p>
            <a:r>
              <a:rPr lang="ru-RU" sz="7200" dirty="0" smtClean="0"/>
              <a:t>3</a:t>
            </a:r>
            <a:r>
              <a:rPr lang="ru-RU" dirty="0"/>
              <a:t/>
            </a:r>
            <a:br>
              <a:rPr lang="ru-RU" dirty="0"/>
            </a:b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0501" y="0"/>
            <a:ext cx="5143499" cy="5170645"/>
          </a:xfrm>
          <a:prstGeom prst="rect">
            <a:avLst/>
          </a:prstGeom>
        </p:spPr>
      </p:pic>
    </p:spTree>
    <p:extLst>
      <p:ext uri="{BB962C8B-B14F-4D97-AF65-F5344CB8AC3E}">
        <p14:creationId xmlns:p14="http://schemas.microsoft.com/office/powerpoint/2010/main" val="1507130955"/>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5000" dirty="0">
                <a:latin typeface="Aharoni" panose="02010803020104030203" pitchFamily="2" charset="-79"/>
                <a:cs typeface="Aharoni" panose="02010803020104030203" pitchFamily="2" charset="-79"/>
              </a:rPr>
              <a:t>What is the first day in English calendar?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1507130955"/>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de-DE" sz="5000" dirty="0" err="1" smtClean="0">
                <a:latin typeface="Aharoni" panose="02010803020104030203" pitchFamily="2" charset="-79"/>
                <a:cs typeface="Aharoni" panose="02010803020104030203" pitchFamily="2" charset="-79"/>
              </a:rPr>
              <a:t>Sunday</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67584051"/>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en-US" sz="5000" dirty="0">
                <a:latin typeface="Aharoni" panose="02010803020104030203" pitchFamily="2" charset="-79"/>
                <a:cs typeface="Aharoni" panose="02010803020104030203" pitchFamily="2" charset="-79"/>
              </a:rPr>
              <a:t>What is the capital of Great Britain? </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67584051"/>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64"/>
        <p:cNvGrpSpPr/>
        <p:nvPr/>
      </p:nvGrpSpPr>
      <p:grpSpPr>
        <a:xfrm>
          <a:off x="0" y="0"/>
          <a:ext cx="0" cy="0"/>
          <a:chOff x="0" y="0"/>
          <a:chExt cx="0" cy="0"/>
        </a:xfrm>
      </p:grpSpPr>
      <p:sp>
        <p:nvSpPr>
          <p:cNvPr id="2565" name="Google Shape;2565;p58"/>
          <p:cNvSpPr txBox="1">
            <a:spLocks noGrp="1"/>
          </p:cNvSpPr>
          <p:nvPr>
            <p:ph type="body" idx="1"/>
          </p:nvPr>
        </p:nvSpPr>
        <p:spPr>
          <a:xfrm>
            <a:off x="926525" y="1059582"/>
            <a:ext cx="7238400" cy="3539593"/>
          </a:xfrm>
          <a:prstGeom prst="rect">
            <a:avLst/>
          </a:prstGeom>
        </p:spPr>
        <p:txBody>
          <a:bodyPr spcFirstLastPara="1" wrap="square" lIns="0" tIns="0" rIns="0" bIns="0" anchor="ctr" anchorCtr="0">
            <a:noAutofit/>
          </a:bodyPr>
          <a:lstStyle/>
          <a:p>
            <a:pPr marL="0" lvl="0" indent="0" algn="ctr">
              <a:buNone/>
            </a:pPr>
            <a:r>
              <a:rPr lang="de-DE" sz="5000" dirty="0" smtClean="0">
                <a:latin typeface="Aharoni" panose="02010803020104030203" pitchFamily="2" charset="-79"/>
                <a:cs typeface="Aharoni" panose="02010803020104030203" pitchFamily="2" charset="-79"/>
              </a:rPr>
              <a:t>London</a:t>
            </a:r>
            <a:endParaRPr sz="5000" dirty="0">
              <a:latin typeface="Aharoni" panose="02010803020104030203" pitchFamily="2" charset="-79"/>
              <a:cs typeface="Aharoni" panose="02010803020104030203" pitchFamily="2" charset="-79"/>
            </a:endParaRPr>
          </a:p>
        </p:txBody>
      </p:sp>
      <p:sp>
        <p:nvSpPr>
          <p:cNvPr id="2566" name="Google Shape;2566;p58"/>
          <p:cNvSpPr txBox="1">
            <a:spLocks noGrp="1"/>
          </p:cNvSpPr>
          <p:nvPr>
            <p:ph type="title"/>
          </p:nvPr>
        </p:nvSpPr>
        <p:spPr>
          <a:xfrm>
            <a:off x="1344275" y="1065692"/>
            <a:ext cx="6455400" cy="641962"/>
          </a:xfrm>
          <a:prstGeom prst="rect">
            <a:avLst/>
          </a:prstGeom>
        </p:spPr>
        <p:txBody>
          <a:bodyPr spcFirstLastPara="1" wrap="square" lIns="0" tIns="0" rIns="0" bIns="0" anchor="ctr" anchorCtr="0">
            <a:noAutofit/>
          </a:bodyPr>
          <a:lstStyle/>
          <a:p>
            <a:pPr marL="0" lvl="0" indent="0" algn="l" rtl="0">
              <a:spcBef>
                <a:spcPts val="0"/>
              </a:spcBef>
              <a:spcAft>
                <a:spcPts val="0"/>
              </a:spcAft>
              <a:buNone/>
            </a:pPr>
            <a:endParaRPr dirty="0"/>
          </a:p>
        </p:txBody>
      </p:sp>
      <p:sp>
        <p:nvSpPr>
          <p:cNvPr id="2567" name="Google Shape;2567;p58"/>
          <p:cNvSpPr txBox="1"/>
          <p:nvPr/>
        </p:nvSpPr>
        <p:spPr>
          <a:xfrm>
            <a:off x="1187624" y="4409472"/>
            <a:ext cx="6455400" cy="219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1600"/>
              </a:spcAft>
              <a:buNone/>
            </a:pPr>
            <a:endParaRPr sz="1200" dirty="0">
              <a:solidFill>
                <a:schemeClr val="dk1"/>
              </a:solidFill>
              <a:highlight>
                <a:schemeClr val="lt2"/>
              </a:highlight>
              <a:latin typeface="Basic"/>
              <a:ea typeface="Basic"/>
              <a:cs typeface="Basic"/>
              <a:sym typeface="Basic"/>
            </a:endParaRPr>
          </a:p>
        </p:txBody>
      </p:sp>
    </p:spTree>
    <p:extLst>
      <p:ext uri="{BB962C8B-B14F-4D97-AF65-F5344CB8AC3E}">
        <p14:creationId xmlns:p14="http://schemas.microsoft.com/office/powerpoint/2010/main" val="67584051"/>
      </p:ext>
    </p:extLst>
  </p:cSld>
  <p:clrMapOvr>
    <a:masterClrMapping/>
  </p:clrMapOvr>
  <mc:AlternateContent xmlns:mc="http://schemas.openxmlformats.org/markup-compatibility/2006" xmlns:p14="http://schemas.microsoft.com/office/powerpoint/2010/main">
    <mc:Choice Requires="p14">
      <p:transition spd="slow">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English Lesson XL by Slidesgo">
  <a:themeElements>
    <a:clrScheme name="Simple Light">
      <a:dk1>
        <a:srgbClr val="2C2C2C"/>
      </a:dk1>
      <a:lt1>
        <a:srgbClr val="FFF2CC"/>
      </a:lt1>
      <a:dk2>
        <a:srgbClr val="C6C6C6"/>
      </a:dk2>
      <a:lt2>
        <a:srgbClr val="FFD966"/>
      </a:lt2>
      <a:accent1>
        <a:srgbClr val="EC594B"/>
      </a:accent1>
      <a:accent2>
        <a:srgbClr val="5562A2"/>
      </a:accent2>
      <a:accent3>
        <a:srgbClr val="FFD966"/>
      </a:accent3>
      <a:accent4>
        <a:srgbClr val="FFF2CC"/>
      </a:accent4>
      <a:accent5>
        <a:srgbClr val="C6C6C6"/>
      </a:accent5>
      <a:accent6>
        <a:srgbClr val="E84232"/>
      </a:accent6>
      <a:hlink>
        <a:srgbClr val="2C2C2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294</Words>
  <Application>Microsoft Office PowerPoint</Application>
  <PresentationFormat>Экран (16:9)</PresentationFormat>
  <Paragraphs>81</Paragraphs>
  <Slides>39</Slides>
  <Notes>25</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39</vt:i4>
      </vt:variant>
    </vt:vector>
  </HeadingPairs>
  <TitlesOfParts>
    <vt:vector size="48" baseType="lpstr">
      <vt:lpstr>Arial</vt:lpstr>
      <vt:lpstr>Raleway SemiBold</vt:lpstr>
      <vt:lpstr>DM Serif Display</vt:lpstr>
      <vt:lpstr>Aharoni</vt:lpstr>
      <vt:lpstr>Arial Black</vt:lpstr>
      <vt:lpstr>Staatliches</vt:lpstr>
      <vt:lpstr>Muli</vt:lpstr>
      <vt:lpstr>Basic</vt:lpstr>
      <vt:lpstr>English Lesson XL by Slidesgo</vt:lpstr>
      <vt:lpstr>Mega  Quiz</vt:lpstr>
      <vt:lpstr>1) Make 2 teams and be ready for the game </vt:lpstr>
      <vt:lpstr>«Thanksgivng»</vt:lpstr>
      <vt:lpstr>1) добрый 2) учебник 3) окно 4) велосипед 5) лошадь 6) четверг 7) диван 8) стул 9) лиса 10) желтый 11) пингвин 12) умный 13) улица 14) друг 15) вилка  16) дерево 17) яблоко 18) мяч 19) злой 20) красный 21) кот 22) бабушка 23) вторник 24) карандаш 25) выходные 26) двоюродный брат 27) вода 28) синий 29) озеро 30) чашка  </vt:lpstr>
      <vt:lpstr>3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4</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Wait a   minute, we need to count your points</vt:lpstr>
      <vt:lpstr>And the winner is…</vt:lpstr>
      <vt:lpstr>Thank you for the game!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Mega  Quiz</dc:title>
  <dc:creator>user</dc:creator>
  <cp:lastModifiedBy>user</cp:lastModifiedBy>
  <cp:revision>32</cp:revision>
  <dcterms:modified xsi:type="dcterms:W3CDTF">2024-02-12T07:44:22Z</dcterms:modified>
</cp:coreProperties>
</file>