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503" y="1449976"/>
            <a:ext cx="11978641" cy="271707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Организационная структура вооруженных сил российской федерации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231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244" y="0"/>
            <a:ext cx="9733512" cy="766763"/>
          </a:xfrm>
        </p:spPr>
        <p:txBody>
          <a:bodyPr/>
          <a:lstStyle/>
          <a:p>
            <a:r>
              <a:rPr lang="ru-RU" dirty="0"/>
              <a:t>Войска связи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" y="1201784"/>
            <a:ext cx="11887200" cy="3900442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Войска связи – специальные войска, предназначенные для развертывания системы связи и обеспечения управления объединениями, соединениями и подразделениями Сухопутных войск в мирное и военное время. На них возлагаются также задачи по эксплуатации систем и средств автоматизации на пунктах управления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направлением развития войск связи является создание и оснащение Сухопутных войск средствами, комплексами связи и автоматизированными системами управления войсками и оружием, обеспечивающими устойчивое, непрерывное, оперативное и скрытное управление объединениями, соединениями и подразделениями в мирное время, угрожаемый период и при ведении боевых действий в самых сложных физико-географических и климатических условиях. При этом особое внимание уделяется внедрению единой системы управления войсками и оружием тактического звена и оснащению войск цифровыми средствам связи, обеспечивающими защищенный, помехоустойчивый режим обмена информацией от отдельного военнослужащего до командира соединения.</a:t>
            </a:r>
          </a:p>
        </p:txBody>
      </p:sp>
    </p:spTree>
    <p:extLst>
      <p:ext uri="{BB962C8B-B14F-4D97-AF65-F5344CB8AC3E}">
        <p14:creationId xmlns:p14="http://schemas.microsoft.com/office/powerpoint/2010/main" val="440493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577" y="104503"/>
            <a:ext cx="10792939" cy="1223963"/>
          </a:xfrm>
        </p:spPr>
        <p:txBody>
          <a:bodyPr/>
          <a:lstStyle/>
          <a:p>
            <a:r>
              <a:rPr lang="ru-RU" dirty="0"/>
              <a:t>Главное командование Воздушно-космических сил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5577" y="2191250"/>
            <a:ext cx="9733512" cy="1500187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Военно-воздушные силы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Космические войска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/>
              <a:t>Войска ПВО-ПРО</a:t>
            </a:r>
          </a:p>
        </p:txBody>
      </p:sp>
    </p:spTree>
    <p:extLst>
      <p:ext uri="{BB962C8B-B14F-4D97-AF65-F5344CB8AC3E}">
        <p14:creationId xmlns:p14="http://schemas.microsoft.com/office/powerpoint/2010/main" val="130085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057" y="182880"/>
            <a:ext cx="11821886" cy="1289277"/>
          </a:xfrm>
        </p:spPr>
        <p:txBody>
          <a:bodyPr/>
          <a:lstStyle/>
          <a:p>
            <a:r>
              <a:rPr lang="ru-RU" dirty="0"/>
              <a:t>Главное командование Военно-Морского Флота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037806"/>
            <a:ext cx="7771064" cy="448056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Береговые войска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Надводные силы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Подводные силы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авиация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флота</a:t>
            </a:r>
          </a:p>
        </p:txBody>
      </p:sp>
    </p:spTree>
    <p:extLst>
      <p:ext uri="{BB962C8B-B14F-4D97-AF65-F5344CB8AC3E}">
        <p14:creationId xmlns:p14="http://schemas.microsoft.com/office/powerpoint/2010/main" val="946693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027" y="182880"/>
            <a:ext cx="9733512" cy="779826"/>
          </a:xfrm>
        </p:spPr>
        <p:txBody>
          <a:bodyPr/>
          <a:lstStyle/>
          <a:p>
            <a:r>
              <a:rPr lang="ru-RU" dirty="0"/>
              <a:t>Береговые войска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713" y="1164461"/>
            <a:ext cx="111554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Береговые войска (БВ) — род сил Военно-морского флота, предназначенный для прикрытия сил флотов, войск, населения и объектов на морском побережье от воздействия надводных кораблей противника; обороны военно-морских баз и других важных объектов флотов с суши, в том числе от морских и воздушных десантов; высадки и действий в морских, воздушно-морских десантах; содействия сухопутным войскам в противодесантной обороне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десантоопасных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районов морского побережья; уничтожения надводных кораблей, катеров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десантно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-транспортных средств в зоне досягаемости оружия.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Береговые войска включают 2 рода войск: береговые ракетно-артиллерийские войска и морскую пехоту.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род войск решает определённые целевые задачи самостоятельно и во взаимодействии с другими родами войск БВ и сил ВМФ, а также с соединениями и частями других видов Вооружённых Сил и родов войск.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335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4113" y="130628"/>
            <a:ext cx="9733512" cy="714512"/>
          </a:xfrm>
        </p:spPr>
        <p:txBody>
          <a:bodyPr/>
          <a:lstStyle/>
          <a:p>
            <a:r>
              <a:rPr lang="ru-RU" dirty="0"/>
              <a:t>Надводные силы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5941" y="1123407"/>
            <a:ext cx="11900263" cy="4083322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Надводные силы – род сил Военно-Морского Флота. В организационно-штатном отношении входят в состав объединений и соединений кораблей (флотилия, эскадра, дивизия, бригада и др.). Надводные боевые корабли ВМФ России делятся на следующие классы: авианесущие, ракетные корабли (ракетный крейсер, ракетный катер и др.), противолодочные корабли (противолодочный крейсер, сторожевой корабль и др.), артиллерийско-торпедные корабли (крейсер, эскадренный миноносец, артиллерийский катер и др.), противоминные корабли (морской тральщик и др.), десантные корабли и др.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назначением надводные корабли вооружены перспективными комплексами ракетного, артиллерийского, торпедного и минного оружия, оснащены гидроакустическими средствами и различным радиоэлектронным оборудованием. На большинство надводных кораблей при строительстве штатно устанавливаются дизельные или газо-турбинные маршевые двигатели, на некоторых кораблях главным силовым агрегатом является атомная энергетическая установка, что обеспечивает им практически неограниченную дальность плавания при высоких скоростях хода.</a:t>
            </a:r>
          </a:p>
        </p:txBody>
      </p:sp>
    </p:spTree>
    <p:extLst>
      <p:ext uri="{BB962C8B-B14F-4D97-AF65-F5344CB8AC3E}">
        <p14:creationId xmlns:p14="http://schemas.microsoft.com/office/powerpoint/2010/main" val="3850762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5552" y="169818"/>
            <a:ext cx="9733512" cy="766763"/>
          </a:xfrm>
        </p:spPr>
        <p:txBody>
          <a:bodyPr/>
          <a:lstStyle/>
          <a:p>
            <a:r>
              <a:rPr lang="ru-RU" dirty="0"/>
              <a:t>Подводные силы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754" y="1410790"/>
            <a:ext cx="10806002" cy="3691436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Подводные силы — род сил Военно-морского флота, включающий атомные ракетные подводные лодки стратегического назначения, атомные многоцелевые подводные лодки и дизель-электрические (неатомные) подводные лодки.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задачами подводных сил являются: поражение важных наземных объектов противника; поиск и уничтожение подводных лодок, авианосцев и других надводных кораблей противника, его десантных отрядов, конвоев, одиночных транспортов (судов) в море; разведка, обеспечение наведения своих ударных сил и выдачи им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целеуказания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уничтожение морских нефтегазовых комплексов, высадка разведывательных групп (отрядов) специального назначения на побережье противника; постановка мин и другие. Организационно подводные силы состоят из отдельных соединений, которые подчинены командующим (командирам) объединениями подводных лодок и командующим объединениями разнородных сил флотов.</a:t>
            </a:r>
          </a:p>
        </p:txBody>
      </p:sp>
    </p:spTree>
    <p:extLst>
      <p:ext uri="{BB962C8B-B14F-4D97-AF65-F5344CB8AC3E}">
        <p14:creationId xmlns:p14="http://schemas.microsoft.com/office/powerpoint/2010/main" val="2644830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301" y="182880"/>
            <a:ext cx="9733512" cy="675323"/>
          </a:xfrm>
        </p:spPr>
        <p:txBody>
          <a:bodyPr/>
          <a:lstStyle/>
          <a:p>
            <a:r>
              <a:rPr lang="ru-RU" dirty="0"/>
              <a:t>Морская авиация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5759" y="1005840"/>
            <a:ext cx="11443063" cy="5434149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авиация — род сил Военно-морского флота, предназначенный для поиска и уничтожения боевых сил флота противника, десантных отрядов, конвоев и одиночных кораблей (судов) в море и на базах; прикрытия группировок кораблей и объектов флота от ударов противника с воздуха; уничтожения самолётов, вертолётов и крылатых ракет; ведения воздушной разведки; наведения на корабельные силы противника своих ударных сил и выдачи им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целеуказания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Привлекается также к минным постановкам, противоминным действиям, радиоэлектронной борьбе (РЭБ), воздушным перевозкам и десантированию, поисково-спасательным работам на море. Основу морской авиации составляют самолёты (вертолёты) различного назначения. Поставленные задачи выполняет самостоятельно и во взаимодействии с другими родами сил флота, а также с соединениями (частями) других видов Вооружённых Сил.</a:t>
            </a:r>
          </a:p>
        </p:txBody>
      </p:sp>
    </p:spTree>
    <p:extLst>
      <p:ext uri="{BB962C8B-B14F-4D97-AF65-F5344CB8AC3E}">
        <p14:creationId xmlns:p14="http://schemas.microsoft.com/office/powerpoint/2010/main" val="3731124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244" y="0"/>
            <a:ext cx="9733512" cy="832077"/>
          </a:xfrm>
        </p:spPr>
        <p:txBody>
          <a:bodyPr/>
          <a:lstStyle/>
          <a:p>
            <a:r>
              <a:rPr lang="ru-RU" dirty="0"/>
              <a:t>Объединение флота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9427" y="1672046"/>
            <a:ext cx="9733512" cy="373062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Северный флот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Балтийский флот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Черноморский флот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Тихоокеанский флот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Каспийская флотилия</a:t>
            </a:r>
          </a:p>
        </p:txBody>
      </p:sp>
    </p:spTree>
    <p:extLst>
      <p:ext uri="{BB962C8B-B14F-4D97-AF65-F5344CB8AC3E}">
        <p14:creationId xmlns:p14="http://schemas.microsoft.com/office/powerpoint/2010/main" val="3936971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2490" y="91440"/>
            <a:ext cx="9733512" cy="688386"/>
          </a:xfrm>
        </p:spPr>
        <p:txBody>
          <a:bodyPr/>
          <a:lstStyle/>
          <a:p>
            <a:r>
              <a:rPr lang="ru-RU" dirty="0" smtClean="0"/>
              <a:t>Рода войск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9244" y="1136469"/>
            <a:ext cx="9733512" cy="5094513"/>
          </a:xfrm>
        </p:spPr>
        <p:txBody>
          <a:bodyPr>
            <a:normAutofit/>
          </a:bodyPr>
          <a:lstStyle/>
          <a:p>
            <a:pPr algn="l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Командование Ракетных войск стратегического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назначения :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армии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центры и школы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Высшие военно-учебные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33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2673" y="169817"/>
            <a:ext cx="9733512" cy="583883"/>
          </a:xfrm>
        </p:spPr>
        <p:txBody>
          <a:bodyPr/>
          <a:lstStyle/>
          <a:p>
            <a:r>
              <a:rPr lang="ru-RU" dirty="0" smtClean="0"/>
              <a:t>Рода войск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9244" y="1449977"/>
            <a:ext cx="9733512" cy="4846319"/>
          </a:xfrm>
        </p:spPr>
        <p:txBody>
          <a:bodyPr>
            <a:normAutofit/>
          </a:bodyPr>
          <a:lstStyle/>
          <a:p>
            <a:r>
              <a:rPr 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Командование Воздушно-десантных войск</a:t>
            </a:r>
          </a:p>
          <a:p>
            <a:endParaRPr lang="ru-RU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Воздушно-десантные и </a:t>
            </a:r>
            <a:r>
              <a:rPr lang="ru-RU" dirty="0" err="1" smtClean="0"/>
              <a:t>десантно</a:t>
            </a:r>
            <a:r>
              <a:rPr lang="ru-RU" dirty="0" smtClean="0"/>
              <a:t> - штурмовые дивизии</a:t>
            </a:r>
            <a:endParaRPr lang="ru-RU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err="1" smtClean="0"/>
              <a:t>Десантно</a:t>
            </a:r>
            <a:r>
              <a:rPr lang="ru-RU" dirty="0" smtClean="0"/>
              <a:t> - штурмовые бригады</a:t>
            </a:r>
            <a:endParaRPr lang="ru-RU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Образовательные учреждения</a:t>
            </a:r>
            <a:endParaRPr lang="ru-RU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Воинская </a:t>
            </a:r>
            <a:r>
              <a:rPr lang="ru-RU" dirty="0"/>
              <a:t>часть специального </a:t>
            </a:r>
            <a:r>
              <a:rPr lang="ru-RU" dirty="0" smtClean="0"/>
              <a:t>назначения</a:t>
            </a:r>
            <a:endParaRPr lang="ru-RU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Воинские </a:t>
            </a:r>
            <a:r>
              <a:rPr lang="ru-RU" dirty="0"/>
              <a:t>части </a:t>
            </a:r>
            <a:r>
              <a:rPr lang="ru-RU" dirty="0" smtClean="0"/>
              <a:t>обеспечения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343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0055" y="205697"/>
            <a:ext cx="9733512" cy="8523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Вооруженных сил Российской Федерации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41765" y="1058093"/>
            <a:ext cx="5630091" cy="7968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Верховный главнокомандующий ВС РФ – Президент РФ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752010" y="1854927"/>
            <a:ext cx="609599" cy="7445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00846" y="2599509"/>
            <a:ext cx="5185954" cy="5747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Министр обороны РФ</a:t>
            </a:r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6" idx="2"/>
          </p:cNvCxnSpPr>
          <p:nvPr/>
        </p:nvCxnSpPr>
        <p:spPr>
          <a:xfrm flipH="1">
            <a:off x="6087291" y="3174274"/>
            <a:ext cx="6532" cy="5225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913017" y="3696789"/>
            <a:ext cx="6675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1201782" y="4088674"/>
            <a:ext cx="3422469" cy="548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ВС РФ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170817" y="4101737"/>
            <a:ext cx="2834640" cy="5355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Рода войск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>
            <a:endCxn id="16" idx="0"/>
          </p:cNvCxnSpPr>
          <p:nvPr/>
        </p:nvCxnSpPr>
        <p:spPr>
          <a:xfrm>
            <a:off x="2913016" y="3696789"/>
            <a:ext cx="1" cy="391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588137" y="3696789"/>
            <a:ext cx="0" cy="3918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222069" y="5290457"/>
            <a:ext cx="2011680" cy="483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Сухопутные войска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241765" y="5290455"/>
            <a:ext cx="2377440" cy="4833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Воздушно-космические силы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547947" y="6087290"/>
            <a:ext cx="2730137" cy="4963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Военно-морской флот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>
            <a:stCxn id="16" idx="2"/>
          </p:cNvCxnSpPr>
          <p:nvPr/>
        </p:nvCxnSpPr>
        <p:spPr>
          <a:xfrm flipH="1">
            <a:off x="2913016" y="4637314"/>
            <a:ext cx="1" cy="261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1227909" y="4898571"/>
            <a:ext cx="3202576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endCxn id="22" idx="0"/>
          </p:cNvCxnSpPr>
          <p:nvPr/>
        </p:nvCxnSpPr>
        <p:spPr>
          <a:xfrm>
            <a:off x="1227909" y="4898571"/>
            <a:ext cx="0" cy="3918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26" idx="0"/>
          </p:cNvCxnSpPr>
          <p:nvPr/>
        </p:nvCxnSpPr>
        <p:spPr>
          <a:xfrm>
            <a:off x="4430485" y="4898571"/>
            <a:ext cx="0" cy="391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913016" y="4911633"/>
            <a:ext cx="0" cy="1175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кругленный прямоугольник 38"/>
          <p:cNvSpPr/>
          <p:nvPr/>
        </p:nvSpPr>
        <p:spPr>
          <a:xfrm>
            <a:off x="6844937" y="5290455"/>
            <a:ext cx="2490651" cy="7968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Ракетные войска стратегического назначения</a:t>
            </a:r>
            <a:endParaRPr lang="ru-RU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0136777" y="5264328"/>
            <a:ext cx="1950720" cy="8490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Воздушно-десантные войска</a:t>
            </a:r>
            <a:endParaRPr lang="ru-RU" dirty="0"/>
          </a:p>
        </p:txBody>
      </p:sp>
      <p:cxnSp>
        <p:nvCxnSpPr>
          <p:cNvPr id="42" name="Прямая соединительная линия 41"/>
          <p:cNvCxnSpPr>
            <a:stCxn id="17" idx="2"/>
          </p:cNvCxnSpPr>
          <p:nvPr/>
        </p:nvCxnSpPr>
        <p:spPr>
          <a:xfrm>
            <a:off x="9588137" y="4637314"/>
            <a:ext cx="0" cy="261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8334103" y="4898571"/>
            <a:ext cx="2778034" cy="1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8360229" y="4911633"/>
            <a:ext cx="0" cy="378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40" idx="0"/>
          </p:cNvCxnSpPr>
          <p:nvPr/>
        </p:nvCxnSpPr>
        <p:spPr>
          <a:xfrm>
            <a:off x="11112137" y="4911633"/>
            <a:ext cx="0" cy="3526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51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244" y="287382"/>
            <a:ext cx="9733512" cy="144997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ВС РФ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dirty="0" smtClean="0"/>
              <a:t>Главное </a:t>
            </a:r>
            <a:r>
              <a:rPr lang="ru-RU" b="0" dirty="0"/>
              <a:t>командование Сухопутных войск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9634" y="1593669"/>
            <a:ext cx="10623122" cy="5068387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Мотострелковые войска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Танковые войска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Ракетные войска и артиллерия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Войска противовоздушной обороны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Разведывательные соединения и воинские части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Инженерные войска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Войска радиационной, химической и биологической защиты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/>
              <a:t>Войска связи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01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7804" y="300446"/>
            <a:ext cx="9733512" cy="1014957"/>
          </a:xfrm>
        </p:spPr>
        <p:txBody>
          <a:bodyPr/>
          <a:lstStyle/>
          <a:p>
            <a:r>
              <a:rPr lang="ru-RU" dirty="0" smtClean="0"/>
              <a:t>Мотострелковые войска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2409" y="1737360"/>
            <a:ext cx="11467853" cy="3304903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Мотострелковые войска – самый многочисленный род войск, составляющий основу Сухопутных войск и ядро их боевых порядков. Вместе с танковыми войсками выполняют следующие основные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обороне – по удержанию занимаемых районов, рубежей и позиций, отражению ударов противника и нанесению поражения его наступающим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группировкам;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наступлении (контрнаступлении) – по прорыву обороны противника, разгрому группировок его войск, захвату важных районов, рубежей и объектов, форсированию водных преград, преследованию отходящего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противника;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встречные сражения и бои, действуют в составе морских и тактических воздушных десантов.</a:t>
            </a:r>
          </a:p>
        </p:txBody>
      </p:sp>
    </p:spTree>
    <p:extLst>
      <p:ext uri="{BB962C8B-B14F-4D97-AF65-F5344CB8AC3E}">
        <p14:creationId xmlns:p14="http://schemas.microsoft.com/office/powerpoint/2010/main" val="3500856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244" y="274320"/>
            <a:ext cx="9733512" cy="805952"/>
          </a:xfrm>
        </p:spPr>
        <p:txBody>
          <a:bodyPr/>
          <a:lstStyle/>
          <a:p>
            <a:r>
              <a:rPr lang="ru-RU" dirty="0" smtClean="0"/>
              <a:t>Танковые войска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7095" y="1760175"/>
            <a:ext cx="9733512" cy="1500187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Танковые войска – род войск и главная ударная сила Сухопутных войск. Применяются преимущественно совместно с мотострелковыми войсками на главных направлениях и выполняют следующие основные задачи: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 обороне — по непосредственной поддержке мотострелковых войск при отражении наступления противника и нанесению контратак и контрударов;</a:t>
            </a:r>
          </a:p>
          <a:p>
            <a:pPr algn="l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 наступлении — по нанесению мощных рассекающих ударов на большую глубину, развитию успеха, разгрому противника во встречных боях и сражениях.</a:t>
            </a:r>
          </a:p>
        </p:txBody>
      </p:sp>
    </p:spTree>
    <p:extLst>
      <p:ext uri="{BB962C8B-B14F-4D97-AF65-F5344CB8AC3E}">
        <p14:creationId xmlns:p14="http://schemas.microsoft.com/office/powerpoint/2010/main" val="643135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004" y="117565"/>
            <a:ext cx="9733512" cy="596945"/>
          </a:xfrm>
        </p:spPr>
        <p:txBody>
          <a:bodyPr/>
          <a:lstStyle/>
          <a:p>
            <a:r>
              <a:rPr lang="ru-RU" dirty="0"/>
              <a:t>Ракетные войска и артиллерия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817" y="940527"/>
            <a:ext cx="11821886" cy="4284616"/>
          </a:xfrm>
        </p:spPr>
        <p:txBody>
          <a:bodyPr>
            <a:noAutofit/>
          </a:bodyPr>
          <a:lstStyle/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войска и артиллерия (РВ и А) – род войск Сухопутных войск, являющийся основным средством огневого и ядерного поражения противника в ходе ведения общевойсковых операций (боевых действий). Они предназначены для выполнения следующих основных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завоевание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удержание огневого превосходства над противником;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поражение его средств ядерного нападения, живой силы, вооружения, военной и специальной техники;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дезорганизация систем управления войсками и оружием, разведки и радиоэлектронной борьбы;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разрушение долговременных оборонительных сооружений и других объектов инфраструктуры;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работы оперативного и войскового тыла;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ослабление и изоляция вторых эшелонов и резервов противника;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уничтожение прорвавшихся в глубину обороны танков и других бронированных машин противника;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прикрытие открытых флангов и стыков;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уничтожении воздушных и морских десантов противника;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минирование местности и объектов;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световое обеспечение ночных действий войск;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задымление, ослепление объектов противника;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агитационных  материалов и другие</a:t>
            </a:r>
          </a:p>
        </p:txBody>
      </p:sp>
    </p:spTree>
    <p:extLst>
      <p:ext uri="{BB962C8B-B14F-4D97-AF65-F5344CB8AC3E}">
        <p14:creationId xmlns:p14="http://schemas.microsoft.com/office/powerpoint/2010/main" val="4211987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839" y="104503"/>
            <a:ext cx="10792939" cy="779826"/>
          </a:xfrm>
        </p:spPr>
        <p:txBody>
          <a:bodyPr/>
          <a:lstStyle/>
          <a:p>
            <a:r>
              <a:rPr lang="ru-RU" dirty="0"/>
              <a:t>Войска противовоздушной обороны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9347" y="1237661"/>
            <a:ext cx="11232722" cy="5137013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Войска противовоздушной обороны (ПВО СВ) – род войск Сухопутных войск, предназначенный для прикрытия войск и объектов от действий средств воздушного нападения противника при ведении общевойсковыми объединениями и соединениями операций (боевых действий), совершении перегруппировок (марша) и расположении на месте. На них возлагается выполнение следующих основных задач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несение боевого дежурства по противовоздушной обороне;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разведки воздушного противника и оповещение прикрываемых войск;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уничтожение средств воздушного нападения противника в полете;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ведении противоракетной обороны на театрах военных действий.</a:t>
            </a:r>
          </a:p>
        </p:txBody>
      </p:sp>
    </p:spTree>
    <p:extLst>
      <p:ext uri="{BB962C8B-B14F-4D97-AF65-F5344CB8AC3E}">
        <p14:creationId xmlns:p14="http://schemas.microsoft.com/office/powerpoint/2010/main" val="3409235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8615" y="156754"/>
            <a:ext cx="9733512" cy="662260"/>
          </a:xfrm>
        </p:spPr>
        <p:txBody>
          <a:bodyPr/>
          <a:lstStyle/>
          <a:p>
            <a:r>
              <a:rPr lang="ru-RU" dirty="0"/>
              <a:t>Инженерные войска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817" y="979714"/>
            <a:ext cx="11795760" cy="5695406"/>
          </a:xfrm>
        </p:spPr>
        <p:txBody>
          <a:bodyPr>
            <a:noAutofit/>
          </a:bodyPr>
          <a:lstStyle/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Инженерные войска – специальные войска,  предназначенные для  выполнения наиболее сложных  задач инженерного обеспечения общевойсковых операций (боевых действий),  требующих специальной подготовки личного состава и использования средств инженерного вооружения, а также для нанесения потерь противнику путем применения инженерных боеприпасов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 инженерные войска состоят из соединений, частей и подразделений различного назначения: инженерно-разведывательных, инженерно-саперных, заграждений,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разграждений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штурмовых,  инженерно-дорожных, понтонно-мостовых (понтонных), переправочно-десантных, инженерно-маскировочных, инженерно-технических, полевого водоснабжения и других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и ведении общевойсковых операций (боевых действий) инженерные войска выполняют следующие основные задачи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инженерная разведка противника, местности и объектов;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возведение (устройство) фортификационных сооружений (окопов, траншей и ходов сообщений, укрытий, блиндажей, убежищ и др.) и устройство полевых сооружений для размещения войск (жилых, хозяйственных, медицинских);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инженерных заграждений, в том числе  установка минных полей, производство взрывных работ, оборудование невзрывных заграждений (противотанковых рвов, эскарпов, контрэскарпов, надолбов и т.п.);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разминирование местности и объектов;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 содержание путей движения войск;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содержание переправ на водных преградах, в том числе строительство мостов;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добыча и очистка воды в полевых условиях 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3452453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439" y="117566"/>
            <a:ext cx="10623122" cy="1132523"/>
          </a:xfrm>
        </p:spPr>
        <p:txBody>
          <a:bodyPr/>
          <a:lstStyle/>
          <a:p>
            <a:r>
              <a:rPr lang="ru-RU" dirty="0"/>
              <a:t>Войска радиационной, химической и биологической защиты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" y="1250089"/>
            <a:ext cx="11795760" cy="529440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/>
              <a:t>Войска радиационной, химической и биологической защиты (РХБЗ) – специальные войска, предназначенные для проведения комплекса наиболее сложных мероприятий, направленных на снижение потерь объединений и соединений Сухопутных войск и обеспечение выполнения поставленных им боевых задач при действиях в условиях радиоактивного, химического и биологического заражения, а также на повышение их живучести и защиты от высокоточного и других видов оружия</a:t>
            </a:r>
            <a:r>
              <a:rPr lang="ru-RU" dirty="0" smtClean="0"/>
              <a:t>.</a:t>
            </a:r>
            <a:endParaRPr lang="ru-RU" dirty="0"/>
          </a:p>
          <a:p>
            <a:pPr algn="l"/>
            <a:r>
              <a:rPr lang="ru-RU" dirty="0"/>
              <a:t>Основу войск РХБЗ составляют многофункциональные отдельные бригады РХБЗ, имеющие в своем составе подразделения, способные выполнить весь комплекс мероприятий РХБ защиты</a:t>
            </a:r>
            <a:r>
              <a:rPr lang="ru-RU" dirty="0" smtClean="0"/>
              <a:t>.</a:t>
            </a:r>
            <a:endParaRPr lang="ru-RU" dirty="0"/>
          </a:p>
          <a:p>
            <a:pPr algn="l"/>
            <a:r>
              <a:rPr lang="ru-RU" dirty="0"/>
              <a:t>К основным задачам войск РХБЗ относятся</a:t>
            </a:r>
            <a:r>
              <a:rPr lang="ru-RU" dirty="0" smtClean="0"/>
              <a:t>:</a:t>
            </a:r>
            <a:endParaRPr lang="ru-RU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выявление и оценка радиационной, химической и биологической обстановки, масштабов и последствий разрушений </a:t>
            </a:r>
            <a:r>
              <a:rPr lang="ru-RU" dirty="0" err="1"/>
              <a:t>радиационно</a:t>
            </a:r>
            <a:r>
              <a:rPr lang="ru-RU" dirty="0"/>
              <a:t>, химически и биологически опасных объектов;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обеспечение защиты соединений и частей от поражающих факторов оружия массового поражения и радиационного, химического, биологического заражения;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снижение заметности войск и объектов;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ликвидация последствий аварий (разрушений) на </a:t>
            </a:r>
            <a:r>
              <a:rPr lang="ru-RU" dirty="0" err="1"/>
              <a:t>радиационно</a:t>
            </a:r>
            <a:r>
              <a:rPr lang="ru-RU" dirty="0"/>
              <a:t>, химически и биологически опасных объектах;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/>
              <a:t>нанесение потерь противнику применением огнеметно-зажигательных средств.</a:t>
            </a:r>
          </a:p>
        </p:txBody>
      </p:sp>
    </p:spTree>
    <p:extLst>
      <p:ext uri="{BB962C8B-B14F-4D97-AF65-F5344CB8AC3E}">
        <p14:creationId xmlns:p14="http://schemas.microsoft.com/office/powerpoint/2010/main" val="522513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6D8C60"/>
      </a:dk2>
      <a:lt2>
        <a:srgbClr val="B1D7A1"/>
      </a:lt2>
      <a:accent1>
        <a:srgbClr val="81B992"/>
      </a:accent1>
      <a:accent2>
        <a:srgbClr val="9ABC65"/>
      </a:accent2>
      <a:accent3>
        <a:srgbClr val="BDB564"/>
      </a:accent3>
      <a:accent4>
        <a:srgbClr val="BD8964"/>
      </a:accent4>
      <a:accent5>
        <a:srgbClr val="BD6466"/>
      </a:accent5>
      <a:accent6>
        <a:srgbClr val="64A4BD"/>
      </a:accent6>
      <a:hlink>
        <a:srgbClr val="8CCC71"/>
      </a:hlink>
      <a:folHlink>
        <a:srgbClr val="A4C795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4539428D-6454-4FE6-B992-2D59F0AC2F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312</TotalTime>
  <Words>1625</Words>
  <Application>Microsoft Office PowerPoint</Application>
  <PresentationFormat>Широкоэкранный</PresentationFormat>
  <Paragraphs>119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Bookman Old Style</vt:lpstr>
      <vt:lpstr>Rockwell</vt:lpstr>
      <vt:lpstr>Times New Roman</vt:lpstr>
      <vt:lpstr>Damask</vt:lpstr>
      <vt:lpstr>Организационная структура вооруженных сил российской федерации </vt:lpstr>
      <vt:lpstr>Презентация PowerPoint</vt:lpstr>
      <vt:lpstr>  Виды ВС РФ Главное командование Сухопутных войск</vt:lpstr>
      <vt:lpstr>Мотострелковые войска </vt:lpstr>
      <vt:lpstr>Танковые войска</vt:lpstr>
      <vt:lpstr>Ракетные войска и артиллерия</vt:lpstr>
      <vt:lpstr>Войска противовоздушной обороны</vt:lpstr>
      <vt:lpstr>Инженерные войска</vt:lpstr>
      <vt:lpstr>Войска радиационной, химической и биологической защиты</vt:lpstr>
      <vt:lpstr>Войска связи</vt:lpstr>
      <vt:lpstr>Главное командование Воздушно-космических сил</vt:lpstr>
      <vt:lpstr>Главное командование Военно-Морского Флота</vt:lpstr>
      <vt:lpstr>Береговые войска</vt:lpstr>
      <vt:lpstr>Надводные силы</vt:lpstr>
      <vt:lpstr>Подводные силы</vt:lpstr>
      <vt:lpstr>Морская авиация</vt:lpstr>
      <vt:lpstr>Объединение флота</vt:lpstr>
      <vt:lpstr>Рода войск </vt:lpstr>
      <vt:lpstr>Рода войск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Организационная структура вооруженных сил российской федерации</dc:title>
  <dc:creator>Наталья</dc:creator>
  <cp:lastModifiedBy>Наталья</cp:lastModifiedBy>
  <cp:revision>10</cp:revision>
  <dcterms:created xsi:type="dcterms:W3CDTF">2023-02-02T06:50:06Z</dcterms:created>
  <dcterms:modified xsi:type="dcterms:W3CDTF">2023-02-02T12:02:18Z</dcterms:modified>
</cp:coreProperties>
</file>