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handoutMasterIdLst>
    <p:handoutMasterId r:id="rId26"/>
  </p:handoutMasterIdLst>
  <p:sldIdLst>
    <p:sldId id="272" r:id="rId2"/>
    <p:sldId id="273" r:id="rId3"/>
    <p:sldId id="280" r:id="rId4"/>
    <p:sldId id="275" r:id="rId5"/>
    <p:sldId id="276" r:id="rId6"/>
    <p:sldId id="291" r:id="rId7"/>
    <p:sldId id="277" r:id="rId8"/>
    <p:sldId id="278" r:id="rId9"/>
    <p:sldId id="281" r:id="rId10"/>
    <p:sldId id="279" r:id="rId11"/>
    <p:sldId id="285" r:id="rId12"/>
    <p:sldId id="287" r:id="rId13"/>
    <p:sldId id="288" r:id="rId14"/>
    <p:sldId id="295" r:id="rId15"/>
    <p:sldId id="290" r:id="rId16"/>
    <p:sldId id="286" r:id="rId17"/>
    <p:sldId id="292" r:id="rId18"/>
    <p:sldId id="294" r:id="rId19"/>
    <p:sldId id="296" r:id="rId20"/>
    <p:sldId id="289" r:id="rId21"/>
    <p:sldId id="298" r:id="rId22"/>
    <p:sldId id="283" r:id="rId23"/>
    <p:sldId id="284" r:id="rId2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38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120C13-2514-4D9C-8D4B-A10DA4FFD5A1}" type="datetime1">
              <a:rPr lang="ru-RU" smtClean="0"/>
              <a:t>12.04.2023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CC122-5347-4C75-98DE-0F72C4F2551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061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67CA5-ECF1-43FF-A31E-6BD9B21B57BB}" type="datetime1">
              <a:rPr lang="ru-RU" smtClean="0"/>
              <a:pPr/>
              <a:t>12.04.2023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93B0CF2-7F87-4E02-A248-870047730F99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625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726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8784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76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00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239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Прямая соединительная линия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ru-RU" noProof="0"/>
              <a:t>Образец подзаголовка</a:t>
            </a:r>
            <a:endParaRPr kumimoji="0" lang="ru-RU" noProof="0" dirty="0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042E67-0227-4BC3-82B0-5759BC2EE067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ADCC9AE-B7F3-45CB-BB2E-3222B2AEBBC3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E58623-7ACF-43A9-B9A8-787CA2B0B620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DEFBE7-4C1B-4778-8B46-649E4193A0B2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8CCFD91-7790-4468-A129-07AFFDDBA1C7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E41293-93E0-46D4-A151-C6BFE1D839E4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9791C00-DC62-4142-9F6D-DA1C45AB977D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395BA2-92C5-4296-B336-F8334E18CE48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DBA5C4-3A0B-44F2-A553-77BCC15D81C0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  <a:p>
            <a:pPr lvl="1" rtl="0" eaLnBrk="1" latinLnBrk="0" hangingPunct="1"/>
            <a:r>
              <a:rPr lang="ru-RU" noProof="0"/>
              <a:t>Второй уровень</a:t>
            </a:r>
          </a:p>
          <a:p>
            <a:pPr lvl="2" rtl="0" eaLnBrk="1" latinLnBrk="0" hangingPunct="1"/>
            <a:r>
              <a:rPr lang="ru-RU" noProof="0"/>
              <a:t>Третий уровень</a:t>
            </a:r>
          </a:p>
          <a:p>
            <a:pPr lvl="3" rtl="0" eaLnBrk="1" latinLnBrk="0" hangingPunct="1"/>
            <a:r>
              <a:rPr lang="ru-RU" noProof="0"/>
              <a:t>Четвертый уровень</a:t>
            </a:r>
          </a:p>
          <a:p>
            <a:pPr lvl="4" rtl="0" eaLnBrk="1" latinLnBrk="0" hangingPunct="1"/>
            <a:r>
              <a:rPr lang="ru-RU" noProof="0"/>
              <a:t>Пятый уровень</a:t>
            </a:r>
            <a:endParaRPr kumimoji="0"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601DC2-C9FF-4CCB-9CA8-59247185429A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о скругленным и усеч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kumimoji="0"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ru-RU" noProof="0"/>
              <a:t>Вставка рисунка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00A0FC-F56C-4772-9C86-2C39F56A45E8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ru-RU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ru-RU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Полилиния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ru-RU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Полилиния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ru-RU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Группа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Полилиния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ru-RU" sz="1800" noProof="0" dirty="0"/>
                </a:p>
              </p:txBody>
            </p:sp>
            <p:sp>
              <p:nvSpPr>
                <p:cNvPr id="33" name="Полилиния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ru-RU" sz="1800" noProof="0" dirty="0"/>
                </a:p>
              </p:txBody>
            </p:sp>
          </p:grpSp>
        </p:grpSp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  <a:endParaRPr kumimoji="0" lang="ru-RU" noProof="0" dirty="0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ru-RU" noProof="0" dirty="0"/>
              <a:t>Образец текста</a:t>
            </a:r>
          </a:p>
          <a:p>
            <a:pPr lvl="1" rtl="0" eaLnBrk="1" latinLnBrk="0" hangingPunct="1"/>
            <a:r>
              <a:rPr lang="ru-RU" noProof="0" dirty="0"/>
              <a:t>Второй уровень</a:t>
            </a:r>
          </a:p>
          <a:p>
            <a:pPr lvl="2" rtl="0" eaLnBrk="1" latinLnBrk="0" hangingPunct="1"/>
            <a:r>
              <a:rPr lang="ru-RU" noProof="0" dirty="0"/>
              <a:t>Третий уровень</a:t>
            </a:r>
          </a:p>
          <a:p>
            <a:pPr lvl="3" rtl="0" eaLnBrk="1" latinLnBrk="0" hangingPunct="1"/>
            <a:r>
              <a:rPr lang="ru-RU" noProof="0" dirty="0"/>
              <a:t>Четвертый уровень</a:t>
            </a:r>
          </a:p>
          <a:p>
            <a:pPr lvl="4" rtl="0" eaLnBrk="1" latinLnBrk="0" hangingPunct="1"/>
            <a:r>
              <a:rPr lang="ru-RU" noProof="0" dirty="0"/>
              <a:t>Пятый уровень</a:t>
            </a:r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E2826595-62FB-4CCD-B121-F144066977C5}" type="datetime1">
              <a:rPr lang="ru-RU" noProof="0" smtClean="0"/>
              <a:t>12.04.2023</a:t>
            </a:fld>
            <a:endParaRPr lang="ru-RU" noProof="0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401CF334-2D5C-4859-84A6-CA7E6E43FAEB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41.jpeg"/><Relationship Id="rId4" Type="http://schemas.openxmlformats.org/officeDocument/2006/relationships/image" Target="../media/image4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millzkarta.ru/blog/sumka-shopper-chto-jeto-vsjo-o-novom-i-jekologichnom-trende/?ysclid=ldq0wny9yz615332429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tiff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tiff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1200" y="766354"/>
            <a:ext cx="10468864" cy="1044134"/>
          </a:xfrm>
        </p:spPr>
        <p:txBody>
          <a:bodyPr rtlCol="0"/>
          <a:lstStyle/>
          <a:p>
            <a:pPr rt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одной авоськи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33120" y="3359164"/>
            <a:ext cx="9913257" cy="1517636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dirty="0"/>
              <a:t>Выполнила: ученица 5 класса</a:t>
            </a:r>
          </a:p>
          <a:p>
            <a:pPr rtl="0"/>
            <a:r>
              <a:rPr lang="ru-RU" dirty="0"/>
              <a:t>Ковалева Ольга</a:t>
            </a:r>
          </a:p>
          <a:p>
            <a:pPr rtl="0"/>
            <a:r>
              <a:rPr lang="ru-RU" dirty="0"/>
              <a:t>Руководитель проекта:</a:t>
            </a:r>
          </a:p>
          <a:p>
            <a:pPr rtl="0"/>
            <a:r>
              <a:rPr lang="ru-RU" dirty="0"/>
              <a:t> Михайлова Е.А.</a:t>
            </a:r>
          </a:p>
          <a:p>
            <a:pPr rtl="0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33" y="879566"/>
            <a:ext cx="1907177" cy="128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963886" y="1149667"/>
            <a:ext cx="6868160" cy="5024845"/>
          </a:xfrm>
        </p:spPr>
        <p:txBody>
          <a:bodyPr rtlCol="0">
            <a:normAutofit/>
          </a:bodyPr>
          <a:lstStyle/>
          <a:p>
            <a:pPr marL="0" indent="0" algn="just">
              <a:buNone/>
            </a:pPr>
            <a:r>
              <a:rPr lang="en-US" dirty="0"/>
              <a:t>           </a:t>
            </a:r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Сумка-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том виде, в котором мы знаем ее сейчас, появилась относительно недавно. Официально она родилась в сороковых годах в США. Первый экземпляр выставили на витрину в магазине известного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LL Bean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1944 году знаменитый бренд впервые сшил прочный холщовый мешок для переноски льда и дров: большой, квадратный, водонепроницаемый и легко узнаваемый. Людям не потребовалось много времени, чтобы понять – в этой сумке можно носить все, что угодно. Она была универсальной и устойчивой к износу.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" y="884831"/>
            <a:ext cx="1758586" cy="1351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37" y="2020387"/>
            <a:ext cx="4322353" cy="4158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37" y="2015609"/>
            <a:ext cx="4322353" cy="4158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26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949234"/>
            <a:ext cx="1555501" cy="10363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6377" y="895894"/>
            <a:ext cx="870857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47703" y="827315"/>
            <a:ext cx="7829005" cy="58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0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5327" y="1105989"/>
            <a:ext cx="10154194" cy="2960913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Виды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Холщовые                          Хлопчатобумажные                 Сумки из джута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47703"/>
            <a:ext cx="3039292" cy="3492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5649" y="2847703"/>
            <a:ext cx="2543872" cy="3492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MEOW TOTE BAG cat bag cat lover cat gifts cat lady | Etsy | Кошка сумка ...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697" y="2847701"/>
            <a:ext cx="2063931" cy="2299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57" y="909557"/>
            <a:ext cx="1767993" cy="12071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6434" y="3609565"/>
            <a:ext cx="2038773" cy="2617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169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936" y="704087"/>
            <a:ext cx="10935063" cy="1499181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Виды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Кожа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экокожа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                                             Лён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604" y="2371215"/>
            <a:ext cx="2263441" cy="35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8869" y="3439886"/>
            <a:ext cx="2499360" cy="3139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Женская сумка-шоппер из натуральной кожи Grays GR-144977 (арт. 144977 ...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044" y="3439886"/>
            <a:ext cx="2499361" cy="3139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Двухсторонний шоппер из льна на двух ручках – Несусвет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20" y="2371216"/>
            <a:ext cx="2386149" cy="3510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037" y="614516"/>
            <a:ext cx="1767993" cy="12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3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9029" y="1471749"/>
            <a:ext cx="9384937" cy="1236618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</a:t>
            </a:r>
            <a:r>
              <a:rPr lang="ru-RU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отходов</a:t>
            </a: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 чистые                                Утилизация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94264" y="2708367"/>
            <a:ext cx="900466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</a:t>
            </a:r>
            <a:r>
              <a:rPr lang="ru-RU" sz="5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5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Долговечность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стилей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Вместительность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Удобство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Универсальность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776" y="844731"/>
            <a:ext cx="1813643" cy="1114698"/>
          </a:xfrm>
          <a:prstGeom prst="rect">
            <a:avLst/>
          </a:prstGeom>
        </p:spPr>
      </p:pic>
      <p:pic>
        <p:nvPicPr>
          <p:cNvPr id="7" name="Рисунок 6" descr="Экологические Картинки О Защите Природы – Telegraph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20" y="3718560"/>
            <a:ext cx="4859383" cy="2982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6927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7440" y="198990"/>
            <a:ext cx="9135292" cy="1943319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анкетирования: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7577" y="2142309"/>
            <a:ext cx="10154194" cy="364236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Вам лет? 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кто Вы?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когда появились первые сумки?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кто является законодателем моды на женские сумки?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называлась сумка в древней Руси?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что такое </a:t>
            </a:r>
            <a:r>
              <a:rPr lang="ru-RU" sz="35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шоппер</a:t>
            </a: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используете ли Вы </a:t>
            </a:r>
            <a:r>
              <a:rPr lang="ru-RU" sz="35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шоппер</a:t>
            </a: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своем гардеробе?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какими преимуществами обладает сумка-</a:t>
            </a:r>
            <a:r>
              <a:rPr lang="ru-RU" sz="35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шоппер</a:t>
            </a:r>
            <a: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5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495" y="923109"/>
            <a:ext cx="1921328" cy="112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8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2538" y="704087"/>
            <a:ext cx="8801462" cy="1908484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686" y="975360"/>
            <a:ext cx="1767840" cy="12086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43" y="2116183"/>
            <a:ext cx="6209211" cy="27083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3451" y="3666309"/>
            <a:ext cx="6348549" cy="283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5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674" y="286076"/>
            <a:ext cx="9080136" cy="1150838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57" y="2116183"/>
            <a:ext cx="5913120" cy="25626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3486" y="3701143"/>
            <a:ext cx="6139543" cy="26648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857" y="872985"/>
            <a:ext cx="1920406" cy="11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69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3948" y="-470263"/>
            <a:ext cx="10363200" cy="2011680"/>
          </a:xfrm>
        </p:spPr>
        <p:txBody>
          <a:bodyPr/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760" y="1776549"/>
            <a:ext cx="4554583" cy="21161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" y="1541417"/>
            <a:ext cx="4293325" cy="23513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481" y="4334066"/>
            <a:ext cx="4389118" cy="223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8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8460" y="704088"/>
            <a:ext cx="8404860" cy="941832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Практическая часть проекта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6719" y="2423161"/>
            <a:ext cx="3489961" cy="288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73880" y="2550242"/>
            <a:ext cx="3566162" cy="2734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88770" y="2563991"/>
            <a:ext cx="3582205" cy="2690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240" y="960120"/>
            <a:ext cx="2003107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9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97530" y="1010195"/>
            <a:ext cx="5312230" cy="775063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54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23702" y="2072639"/>
            <a:ext cx="10258697" cy="1236617"/>
          </a:xfrm>
        </p:spPr>
        <p:txBody>
          <a:bodyPr rtlCol="0"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создание авторской модели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основе изучения современных модных тенденций и проблем в экологии.  </a:t>
            </a:r>
          </a:p>
          <a:p>
            <a:pPr marL="0" indent="0" fontAlgn="base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1" y="679270"/>
            <a:ext cx="2194560" cy="15268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079" y="3087489"/>
            <a:ext cx="2638696" cy="3484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7067" y="3529179"/>
            <a:ext cx="3533501" cy="2650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56070" y="3529177"/>
            <a:ext cx="3533503" cy="2650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089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5486" y="1018902"/>
            <a:ext cx="9158515" cy="828185"/>
          </a:xfrm>
        </p:spPr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 проекта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637" y="949233"/>
            <a:ext cx="1639472" cy="9628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1923" y="3035224"/>
            <a:ext cx="3433448" cy="2575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051" y="2606043"/>
            <a:ext cx="2490652" cy="3433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32668" y="3051318"/>
            <a:ext cx="3433449" cy="2542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5653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673" y="704088"/>
            <a:ext cx="6339841" cy="1143000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577736"/>
            <a:ext cx="10972800" cy="3746863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Изучила историю возникновения сумки-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Выяснила, какие ткани и материалы используются для изготовления сумок-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Изучила пользу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Познакомилась с различными вариантами использования сумок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Провела опрос среди школьников, учителей и родителей.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 эскиз модели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изготовила его самостоятельно.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Мотивировала учащихся ответственно относиться к проблемам экологии.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923109"/>
            <a:ext cx="2046514" cy="115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2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399" y="992777"/>
            <a:ext cx="3962401" cy="854311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3908" y="2290354"/>
            <a:ext cx="10358492" cy="403424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1. Технология. Учебник для учащихся 5 класса общеобразовательных организаций. / Под ред. </a:t>
            </a:r>
            <a:r>
              <a:rPr lang="ru-RU" dirty="0" err="1"/>
              <a:t>В.М.Казакевича</a:t>
            </a:r>
            <a:r>
              <a:rPr lang="ru-RU" dirty="0"/>
              <a:t>. – М.: «Просвещение», 2019 г.</a:t>
            </a:r>
          </a:p>
          <a:p>
            <a:pPr marL="0" indent="0">
              <a:buNone/>
            </a:pPr>
            <a:r>
              <a:rPr lang="ru-RU" dirty="0"/>
              <a:t>2. Основы кройки и шитья./ Сост. </a:t>
            </a:r>
            <a:r>
              <a:rPr lang="ru-RU" dirty="0" err="1"/>
              <a:t>А.Спицына</a:t>
            </a:r>
            <a:r>
              <a:rPr lang="ru-RU" dirty="0"/>
              <a:t>.- М.РИПОЛ классик. 2013 г.</a:t>
            </a:r>
          </a:p>
          <a:p>
            <a:pPr marL="0" indent="0">
              <a:buNone/>
            </a:pPr>
            <a:r>
              <a:rPr lang="ru-RU" dirty="0"/>
              <a:t>3. </a:t>
            </a:r>
            <a:r>
              <a:rPr lang="ru-RU" dirty="0" err="1"/>
              <a:t>Пэчворк</a:t>
            </a:r>
            <a:r>
              <a:rPr lang="ru-RU" dirty="0"/>
              <a:t>. Журнал «</a:t>
            </a:r>
            <a:r>
              <a:rPr lang="ru-RU" dirty="0" err="1"/>
              <a:t>Лена.Рукоделие</a:t>
            </a:r>
            <a:r>
              <a:rPr lang="ru-RU" dirty="0"/>
              <a:t>»- №9 2017 г.</a:t>
            </a:r>
          </a:p>
          <a:p>
            <a:pPr marL="0" indent="0">
              <a:buNone/>
            </a:pPr>
            <a:r>
              <a:rPr lang="ru-RU" dirty="0"/>
              <a:t>4. </a:t>
            </a:r>
            <a:r>
              <a:rPr lang="ru-RU" dirty="0" err="1"/>
              <a:t>Пэчворк</a:t>
            </a:r>
            <a:r>
              <a:rPr lang="ru-RU" dirty="0"/>
              <a:t>. Журнал «</a:t>
            </a:r>
            <a:r>
              <a:rPr lang="en-US" dirty="0" err="1"/>
              <a:t>Burda</a:t>
            </a:r>
            <a:r>
              <a:rPr lang="ru-RU" dirty="0"/>
              <a:t>»- №2 2017 г.</a:t>
            </a:r>
          </a:p>
          <a:p>
            <a:pPr marL="0" indent="0">
              <a:buNone/>
            </a:pPr>
            <a:r>
              <a:rPr lang="ru-RU" dirty="0"/>
              <a:t>Информация с сайтов.</a:t>
            </a:r>
          </a:p>
          <a:p>
            <a:pPr marL="0" indent="0">
              <a:buNone/>
            </a:pPr>
            <a:r>
              <a:rPr lang="ru-RU" dirty="0"/>
              <a:t>1. https://shkatulochka.com/info/articles/reportazhi/dina-ronina/</a:t>
            </a:r>
          </a:p>
          <a:p>
            <a:pPr marL="0" indent="0">
              <a:buNone/>
            </a:pPr>
            <a:r>
              <a:rPr lang="ru-RU" dirty="0"/>
              <a:t>2. https://myhandbook.com/gde-kupit-stilnuyu-sumku-shoper/</a:t>
            </a:r>
          </a:p>
          <a:p>
            <a:pPr marL="0" indent="0">
              <a:buNone/>
            </a:pPr>
            <a:r>
              <a:rPr lang="ru-RU" dirty="0"/>
              <a:t>3. </a:t>
            </a: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Что такое сумка </a:t>
            </a:r>
            <a:r>
              <a:rPr lang="ru-RU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шоппер</a:t>
            </a:r>
            <a:r>
              <a:rPr lang="ru-RU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и с чем ее сочетать? - MILLZ KARTA </a:t>
            </a:r>
            <a:r>
              <a:rPr lang="ru-RU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Media</a:t>
            </a:r>
            <a:endParaRPr lang="ru-RU" sz="13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dirty="0"/>
              <a:t>4. </a:t>
            </a:r>
            <a:r>
              <a:rPr lang="ru-RU" u="sng" dirty="0"/>
              <a:t>История возникновения </a:t>
            </a:r>
            <a:r>
              <a:rPr lang="ru-RU" u="sng" dirty="0" err="1"/>
              <a:t>шоппера</a:t>
            </a:r>
            <a:r>
              <a:rPr lang="ru-RU" u="sng" dirty="0"/>
              <a:t> кратко (obrazovanie-gid.ru)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908" y="992777"/>
            <a:ext cx="1693463" cy="98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0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7588" y="1083076"/>
            <a:ext cx="8809607" cy="7728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60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90" y="918850"/>
            <a:ext cx="1731016" cy="101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44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673" y="704088"/>
            <a:ext cx="6339841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577736"/>
            <a:ext cx="10972800" cy="3746863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историю возникновения сумки-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Выяснить, какие ткани и материалы используются для изготовления сумок-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пользу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различными вариантами использования сумок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опрос среди школьников, учителей и родителей.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эскиз модели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изготовить его самостоятельно.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Мотивировать учащихся ответственно относиться к проблемам экологии.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923109"/>
            <a:ext cx="2046514" cy="115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0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84765" y="721505"/>
            <a:ext cx="6766560" cy="114300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 flipH="1">
            <a:off x="4615538" y="1959428"/>
            <a:ext cx="3152507" cy="573459"/>
          </a:xfrm>
        </p:spPr>
        <p:txBody>
          <a:bodyPr rtlCol="0">
            <a:normAutofit/>
          </a:bodyPr>
          <a:lstStyle/>
          <a:p>
            <a:pPr rt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Сумка-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192" lvl="1" indent="0" rtl="0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192" lvl="1" indent="0" rtl="0">
              <a:buNone/>
            </a:pPr>
            <a:endParaRPr lang="ru-RU" dirty="0"/>
          </a:p>
          <a:p>
            <a:pPr marL="393192" lvl="1" indent="0" rtl="0">
              <a:buNone/>
            </a:pPr>
            <a:endParaRPr lang="ru-RU" dirty="0"/>
          </a:p>
        </p:txBody>
      </p:sp>
      <p:pic>
        <p:nvPicPr>
          <p:cNvPr id="12" name="Рисунок 11" descr="Happy Tiler: Reusable Bag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" y="2899954"/>
            <a:ext cx="2603863" cy="3161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Welcome To Oh,Japan!: Waterproof Tote Ba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703" y="2917372"/>
            <a:ext cx="2847703" cy="3143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Market tote 〰 Baby bag 〰 School bag 〰 Purse • Whatever you… | Flickr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31623" y="2862069"/>
            <a:ext cx="2658295" cy="3252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34" y="931816"/>
            <a:ext cx="2011680" cy="121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35977" y="460248"/>
            <a:ext cx="7175863" cy="1143000"/>
          </a:xfrm>
        </p:spPr>
        <p:txBody>
          <a:bodyPr rtlCol="0">
            <a:normAutofit/>
          </a:bodyPr>
          <a:lstStyle/>
          <a:p>
            <a:pPr rtl="0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92183" y="1924594"/>
            <a:ext cx="10450286" cy="3657600"/>
          </a:xfrm>
        </p:spPr>
        <p:txBody>
          <a:bodyPr rtlCol="0"/>
          <a:lstStyle/>
          <a:p>
            <a:pPr rt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изготовления сумки-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шоппера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используемые материалы и оборудование, а также различные техники отделок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пэчворк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эко-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rtl="0">
              <a:buNone/>
            </a:pPr>
            <a:endParaRPr lang="ru-RU" dirty="0"/>
          </a:p>
        </p:txBody>
      </p:sp>
      <p:pic>
        <p:nvPicPr>
          <p:cNvPr id="4" name="Рисунок 3" descr="Покупка швейной машинки – они снова востребованы - Моя газета | Моя газет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7" y="2795452"/>
            <a:ext cx="4502331" cy="2579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Не только шторы: &quot;Мир Ткани&quot; предлагает огромный ассортимент обоев на ...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882" y="3443371"/>
            <a:ext cx="2727958" cy="1916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Little Origami Patchwork Bag Tutorial - susies-scraps.com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391" y="2691179"/>
            <a:ext cx="2686592" cy="1924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Ярмарка Мастеров - ручная работа, handmade | Валяние, Сумки, Принты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99" y="4537167"/>
            <a:ext cx="2736670" cy="2089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8" y="687977"/>
            <a:ext cx="2220685" cy="123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6046" y="1410787"/>
            <a:ext cx="8487954" cy="128886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7897" y="1382388"/>
            <a:ext cx="8139611" cy="13798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1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и анализ теоретического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материала,беседа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исследование, практическая работа.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ts val="1350"/>
              </a:lnSpc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736" y="831792"/>
            <a:ext cx="1828801" cy="1240848"/>
          </a:xfrm>
          <a:prstGeom prst="rect">
            <a:avLst/>
          </a:prstGeom>
        </p:spPr>
      </p:pic>
      <p:pic>
        <p:nvPicPr>
          <p:cNvPr id="5" name="Рисунок 4" descr="Безопасен интернет - SHMOKO.B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0" y="2055221"/>
            <a:ext cx="3792582" cy="2422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Швейные машинки - красивые картинки (40 фото) • Прикольные картинки и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97" y="3753394"/>
            <a:ext cx="4066903" cy="2643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рулоны ткани стоковое изображение. изображение насчитывающей - 1619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719" y="2870759"/>
            <a:ext cx="3770811" cy="2528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3428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12571" y="1306286"/>
            <a:ext cx="8168640" cy="1071154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сумок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сумка появилась очень давно. Самый древний экземпляр был найден учеными на территории современной Германии. Возраст сумки составляет около 2500 лет.</a:t>
            </a:r>
          </a:p>
        </p:txBody>
      </p:sp>
      <p:pic>
        <p:nvPicPr>
          <p:cNvPr id="6" name="Объект 5" descr="https://myslide.ru/documents_4/1f936f5df1f3eb3bec6f187bd632f9a8/img24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" r="3865"/>
          <a:stretch/>
        </p:blipFill>
        <p:spPr bwMode="auto">
          <a:xfrm>
            <a:off x="854858" y="2499361"/>
            <a:ext cx="4840548" cy="3779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fsd.multiurok.ru/html/2020/06/02/s_5ed6386fea487/img1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023" y="2499361"/>
            <a:ext cx="3849188" cy="3779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9" y="775063"/>
            <a:ext cx="1924594" cy="114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51610" y="1071153"/>
            <a:ext cx="9187544" cy="2455817"/>
          </a:xfrm>
        </p:spPr>
        <p:txBody>
          <a:bodyPr rtlCol="0">
            <a:normAutofit fontScale="92500" lnSpcReduction="20000"/>
          </a:bodyPr>
          <a:lstStyle/>
          <a:p>
            <a:pPr marL="0" indent="0" fontAlgn="base">
              <a:buNone/>
            </a:pPr>
            <a:r>
              <a:rPr lang="ru-RU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Датой рождения первой в мире женской сумочки с ручкой для переноски в руках считается именно 1790 год. Известная всем Маркиза де Помпадур стала законодательницей нового стиля. С помощью этой леди на свет появляется дамская сумочка из текстиля и закрывающаяся с помощью шнурка из шёлка, имевшая трапециевидную форму. Сумочки обильно украшали бусинками, кружевом, бисером, ручной вышивкой. Сумочка превратилась в необходимый аксессуар европейской леди.</a:t>
            </a:r>
          </a:p>
          <a:p>
            <a:pPr marL="0" indent="0" fontAlgn="base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Рисунок 5" descr="https://prezentacii.org/upload/cloud/19/02/124324/images/screen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9" t="10539" r="7408" b="19007"/>
          <a:stretch/>
        </p:blipFill>
        <p:spPr bwMode="auto">
          <a:xfrm>
            <a:off x="6461760" y="3139440"/>
            <a:ext cx="5008880" cy="330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Сумка для истинной Парижанки | Paris-Chance – Все о Франции для женщин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" y="3139440"/>
            <a:ext cx="4846320" cy="330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8" y="849423"/>
            <a:ext cx="1637010" cy="124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3566" y="1837508"/>
            <a:ext cx="9153434" cy="1149531"/>
          </a:xfrm>
        </p:spPr>
        <p:txBody>
          <a:bodyPr>
            <a:normAutofit fontScale="90000"/>
          </a:bodyPr>
          <a:lstStyle/>
          <a:p>
            <a:pPr algn="just"/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тоже существовала сумка для походов в магазин. Она приобрела популярность в СССР. Идея ее создания принадлежит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Вавржину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Крчилу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предпринимателю из Чехии. Сначала он изготавливал сеточки для волос. Когда спрос упал, мужчина добавил к ней ручки и выставил на продажу новое изделие. Так и появилась на свет знаменитая сумка для походов в магазин.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72440" y="2577385"/>
            <a:ext cx="4831080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>
                <a:ln>
                  <a:noFill/>
                </a:ln>
                <a:solidFill>
                  <a:srgbClr val="8F7267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kumimoji="0" lang="ru-RU" altLang="ru-RU" sz="2400" b="1" i="1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те годы не было привычных для нас полиэтиленовых пакетов. Сумку всегда нужно было носить с собой, авось, удастся что-нибудь</a:t>
            </a:r>
            <a:r>
              <a:rPr kumimoji="0" lang="en-US" altLang="ru-RU" sz="2400" b="1" i="1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i="1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купить во время обеденного перерыва или после работы. В народе её стали называть авоськой. А советские модницы крепко полюбили изделие за компактность и удобство.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Рисунок 10" descr="https://avatars.mds.yandex.net/i?id=60a661cf7a9dcd02191f452f9a68ecee-570710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360" y="2664545"/>
            <a:ext cx="6075680" cy="3811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" y="978864"/>
            <a:ext cx="1611086" cy="11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1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ия мозгового штурма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845_TF03460637.potx" id="{F42726C0-6660-44EB-84CB-9AAEF4C07D5F}" vid="{C5E20908-8830-4429-B2D1-54A91E0450D7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Деловая презентация для мозгового штурма</Template>
  <TotalTime>634</TotalTime>
  <Words>791</Words>
  <Application>Microsoft Office PowerPoint</Application>
  <PresentationFormat>Широкоэкранный</PresentationFormat>
  <Paragraphs>80</Paragraphs>
  <Slides>23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Century Gothic</vt:lpstr>
      <vt:lpstr>Palatino Linotype</vt:lpstr>
      <vt:lpstr>Times New Roman</vt:lpstr>
      <vt:lpstr>Wingdings 2</vt:lpstr>
      <vt:lpstr>Презентация мозгового штурма</vt:lpstr>
      <vt:lpstr>История одной авоськи</vt:lpstr>
      <vt:lpstr>Цель проекта:</vt:lpstr>
      <vt:lpstr>Задачи проекта:</vt:lpstr>
      <vt:lpstr>Объект исследования:</vt:lpstr>
      <vt:lpstr>Предмет исследования:</vt:lpstr>
      <vt:lpstr>Методы исследования: </vt:lpstr>
      <vt:lpstr>История возникновения сумок Первая сумка появилась очень давно. Самый древний экземпляр был найден учеными на территории современной Германии. Возраст сумки составляет около 2500 лет.</vt:lpstr>
      <vt:lpstr>Презентация PowerPoint</vt:lpstr>
      <vt:lpstr>          В России тоже существовала сумка для походов в магазин. Она приобрела популярность в СССР. Идея ее создания принадлежит Вавржину Крчилу, предпринимателю из Чехии. Сначала он изготавливал сеточки для волос. Когда спрос упал, мужчина добавил к ней ручки и выставил на продажу новое изделие. Так и появилась на свет знаменитая сумка для походов в магазин. </vt:lpstr>
      <vt:lpstr>Презентация PowerPoint</vt:lpstr>
      <vt:lpstr>Презентация PowerPoint</vt:lpstr>
      <vt:lpstr>                    Виды шопперов:  Холщовые                          Хлопчатобумажные                 Сумки из джута  </vt:lpstr>
      <vt:lpstr>                      Виды шопперов:        Кожа (экокожа)                                               Лён</vt:lpstr>
      <vt:lpstr>        Польза шопперов:                   Меньше отходов  Экологически чистые                                Утилизация</vt:lpstr>
      <vt:lpstr>Вопросы анкетирования: </vt:lpstr>
      <vt:lpstr>Результаты исследования  </vt:lpstr>
      <vt:lpstr>Результаты исследования</vt:lpstr>
      <vt:lpstr>Результаты исследования</vt:lpstr>
      <vt:lpstr>     Практическая часть проекта</vt:lpstr>
      <vt:lpstr>Практическая часть проекта</vt:lpstr>
      <vt:lpstr>Выводы:</vt:lpstr>
      <vt:lpstr>       Литература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одной авоськи</dc:title>
  <dc:creator>Елена Александровна Михайлова</dc:creator>
  <cp:lastModifiedBy>Елена Александровна Михайлова</cp:lastModifiedBy>
  <cp:revision>52</cp:revision>
  <dcterms:created xsi:type="dcterms:W3CDTF">2023-01-15T12:38:55Z</dcterms:created>
  <dcterms:modified xsi:type="dcterms:W3CDTF">2023-04-12T10:58:35Z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