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58" r:id="rId5"/>
    <p:sldId id="267" r:id="rId6"/>
    <p:sldId id="260" r:id="rId7"/>
    <p:sldId id="268" r:id="rId8"/>
    <p:sldId id="269" r:id="rId9"/>
    <p:sldId id="270" r:id="rId10"/>
    <p:sldId id="261" r:id="rId11"/>
    <p:sldId id="262" r:id="rId12"/>
    <p:sldId id="263" r:id="rId13"/>
    <p:sldId id="271" r:id="rId14"/>
    <p:sldId id="26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26A0B-66B0-4FF1-A7C5-468FF7E8E73A}" type="datetimeFigureOut">
              <a:rPr lang="ru-RU" smtClean="0"/>
              <a:pPr/>
              <a:t>27.01.2019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1E2B5-E346-450E-93E4-3341FFCB8C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26A0B-66B0-4FF1-A7C5-468FF7E8E73A}" type="datetimeFigureOut">
              <a:rPr lang="ru-RU" smtClean="0"/>
              <a:pPr/>
              <a:t>27.01.2019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1E2B5-E346-450E-93E4-3341FFCB8C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26A0B-66B0-4FF1-A7C5-468FF7E8E73A}" type="datetimeFigureOut">
              <a:rPr lang="ru-RU" smtClean="0"/>
              <a:pPr/>
              <a:t>27.01.2019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1E2B5-E346-450E-93E4-3341FFCB8C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26A0B-66B0-4FF1-A7C5-468FF7E8E73A}" type="datetimeFigureOut">
              <a:rPr lang="ru-RU" smtClean="0"/>
              <a:pPr/>
              <a:t>27.01.2019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1E2B5-E346-450E-93E4-3341FFCB8C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26A0B-66B0-4FF1-A7C5-468FF7E8E73A}" type="datetimeFigureOut">
              <a:rPr lang="ru-RU" smtClean="0"/>
              <a:pPr/>
              <a:t>27.01.2019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1E2B5-E346-450E-93E4-3341FFCB8C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26A0B-66B0-4FF1-A7C5-468FF7E8E73A}" type="datetimeFigureOut">
              <a:rPr lang="ru-RU" smtClean="0"/>
              <a:pPr/>
              <a:t>27.01.2019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1E2B5-E346-450E-93E4-3341FFCB8C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26A0B-66B0-4FF1-A7C5-468FF7E8E73A}" type="datetimeFigureOut">
              <a:rPr lang="ru-RU" smtClean="0"/>
              <a:pPr/>
              <a:t>27.01.2019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1E2B5-E346-450E-93E4-3341FFCB8C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26A0B-66B0-4FF1-A7C5-468FF7E8E73A}" type="datetimeFigureOut">
              <a:rPr lang="ru-RU" smtClean="0"/>
              <a:pPr/>
              <a:t>27.01.2019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1E2B5-E346-450E-93E4-3341FFCB8C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26A0B-66B0-4FF1-A7C5-468FF7E8E73A}" type="datetimeFigureOut">
              <a:rPr lang="ru-RU" smtClean="0"/>
              <a:pPr/>
              <a:t>27.01.2019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1E2B5-E346-450E-93E4-3341FFCB8C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26A0B-66B0-4FF1-A7C5-468FF7E8E73A}" type="datetimeFigureOut">
              <a:rPr lang="ru-RU" smtClean="0"/>
              <a:pPr/>
              <a:t>27.01.2019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1E2B5-E346-450E-93E4-3341FFCB8C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89D26A0B-66B0-4FF1-A7C5-468FF7E8E73A}" type="datetimeFigureOut">
              <a:rPr lang="ru-RU" smtClean="0"/>
              <a:pPr/>
              <a:t>27.01.2019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451E2B5-E346-450E-93E4-3341FFCB8C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9D26A0B-66B0-4FF1-A7C5-468FF7E8E73A}" type="datetimeFigureOut">
              <a:rPr lang="ru-RU" smtClean="0"/>
              <a:pPr/>
              <a:t>27.01.2019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451E2B5-E346-450E-93E4-3341FFCB8C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Неотложная помощь на ДГЭ при судорожном синдроме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Неотложная помощь</a:t>
            </a:r>
            <a:br>
              <a:rPr lang="ru-RU" dirty="0"/>
            </a:br>
            <a:endParaRPr lang="ru-RU" dirty="0"/>
          </a:p>
        </p:txBody>
      </p:sp>
      <p:pic>
        <p:nvPicPr>
          <p:cNvPr id="7" name="Содержимое 6" descr="Неотложная помощь при судорожном синдроме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0" y="4572008"/>
            <a:ext cx="4000496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929058" y="1500174"/>
            <a:ext cx="5214942" cy="5357826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Предотвратить падение человека.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беспечить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приток свежего воздуха к больному. Для этого снимите стесняющую одежду, расстегните ворот рубашки и т.п.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Ничего нельзя класть в рот.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Устойчивое боковое положение.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действия являются профилактической мерой от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удушья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олеся\Desktop\epilepsiy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49488"/>
            <a:ext cx="4143372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01850"/>
          </a:xfrm>
        </p:spPr>
        <p:txBody>
          <a:bodyPr>
            <a:normAutofit fontScale="90000"/>
          </a:bodyPr>
          <a:lstStyle/>
          <a:p>
            <a:r>
              <a:rPr lang="ru-RU" dirty="0"/>
              <a:t>Лечение судорожного синдрома</a:t>
            </a:r>
            <a:br>
              <a:rPr lang="ru-RU" dirty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143536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Лечение судорожного синдрома у детей и взрослых начинается с определения фактора, спровоцировавшего его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появление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Проводится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обследование и личный осмотр пациента. Если данный синдром возник, например, из-за лихорадки или инфекционного заболевания, то его симптомы исчезнут самостоятельно после лечения основной болезни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 содержании глюкозы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&gt;3.9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ммоль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/л – 50,0-40% глюкозы. Предварительно 2,0-5% тиамина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Применение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бензодиазепинов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диазепам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в/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10мг + 10,0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Na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0,9%.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Скорость 3 мл/ мин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(м/б остановка дыхания)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842968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Показания к госпитализации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Впервые возникший </a:t>
            </a:r>
            <a:r>
              <a:rPr lang="ru-RU" dirty="0" err="1" smtClean="0"/>
              <a:t>эпиприпадок</a:t>
            </a:r>
            <a:endParaRPr lang="ru-RU" dirty="0" smtClean="0"/>
          </a:p>
          <a:p>
            <a:r>
              <a:rPr lang="ru-RU" dirty="0" smtClean="0"/>
              <a:t>Эпилептический статус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sz="8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967" y="2967335"/>
            <a:ext cx="90460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Спасибо за внимание!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Судорожный синдром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571500" y="2180431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Судорожный синдром является неспецифической реакцией организма на внешние и внутренние раздражители, для которой характерны внезапные и непроизвольные приступы мышечных сокращений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Этиология и патогенез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214423"/>
          <a:ext cx="9144000" cy="56861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6116"/>
                <a:gridCol w="5857884"/>
              </a:tblGrid>
              <a:tr h="411384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Возраст больного 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Причина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18684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 10 лет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Лихорадка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Инфекции ЦНС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Травмы</a:t>
                      </a:r>
                    </a:p>
                    <a:p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Эпиловноголепсия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622997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10-25 лет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Эпилепсия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Травмы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Инфекции ЦНС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Ангиома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Опухоль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головного мозга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18684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25-60 лет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Алкоголизм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Травмы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Опухоль головного мозга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Цереброваскулярные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заболевания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14373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Старше 60 лет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Цнреброваскулярные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заболевания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Опухоли головного мозга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Передозировка ЛС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25272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КЛАССИФИКАЦИЯ</a:t>
            </a:r>
            <a:br>
              <a:rPr lang="ru-RU" sz="3600" dirty="0" smtClean="0"/>
            </a:br>
            <a:r>
              <a:rPr lang="ru-RU" sz="3600" dirty="0" smtClean="0"/>
              <a:t>ФОРМЫ  СУДОРОЖНЫХ ПРИПАДКОВ</a:t>
            </a:r>
            <a:endParaRPr lang="ru-RU" sz="36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ПАРЦИАЛЬНЫЕ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(локальные)- в судороги вовлекаются отдельные группы мышц, сознание, как правило, сохранено</a:t>
            </a:r>
          </a:p>
          <a:p>
            <a:pPr lvl="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b="1" dirty="0" smtClean="0">
                <a:latin typeface="Times New Roman" pitchFamily="18" charset="0"/>
                <a:cs typeface="Aharoni" pitchFamily="2" charset="-79"/>
              </a:rPr>
              <a:t>ГЕНЕРАЛИЗОВАННЫЕ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lvl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сознание нарушено, судороги</a:t>
            </a:r>
          </a:p>
          <a:p>
            <a:pPr lvl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охватывают все тело</a:t>
            </a:r>
          </a:p>
        </p:txBody>
      </p:sp>
      <p:pic>
        <p:nvPicPr>
          <p:cNvPr id="4" name="Содержимое 5" descr="Cудорожный синдром причины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4" y="2857496"/>
            <a:ext cx="2357426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Характер судорог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Клонические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судороги </a:t>
            </a:r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Характеризуются ритмичными и частыми мышечными сокращениями. В некоторых случаях они даже способствуют развитию заикания.</a:t>
            </a:r>
          </a:p>
          <a:p>
            <a:pPr lvl="0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Тонические судороги.</a:t>
            </a:r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Охватывают практически все мышцы туловища и могут распространяться на дыхательные пути. К их симптомам можно отнести медленные сокращения мышц на протяжении длительного периода времени. При этом тело больного вытянуто, руки согнуты, зубы сжаты, голова откинута назад, мышцы напряжены.</a:t>
            </a:r>
          </a:p>
          <a:p>
            <a:pPr lvl="0"/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Клонико-тонические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судороги</a:t>
            </a:r>
          </a:p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Это смешанный тип судорожного синдрома. Чаще всего наблюдается в коматозных и шоковых состояниях.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клиника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072098"/>
          </a:xfrm>
        </p:spPr>
        <p:txBody>
          <a:bodyPr>
            <a:normAutofit fontScale="625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Симптомы судорожного синдрома у детей проявляются в начале приступа. Взгляд ребенка внезапно становится блуждающим, и он постепенно теряет контакт с окружающим миром. В тоническую фазу этот синдром у детей может сопровождаться запрокидыванием головы назад, смыканием челюстей, выпрямлением ног, сгибанием рук в локтевых суставах и побледнением кожного покрова.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Наиболее распространенная форма судорожного синдрома у детей называется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фебрильной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Как правило, она развивается на фоне резкого повышения температуры тела, наблюдается у младенцев и детей в возрасте до 5 лет. При этом признаки инфекционного поражения оболочек головного мозга отсутствуют. Исход течения фебрильных судорог в большинстве случаев благоприятен. Следует различать единичный случай фебрильных припадков от эпилепсии.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Судорожный синдром у новорожденных проявляется у 1,4% доношенных и 20% недоношенных детей. Это состояние протекает со срыгиванием, расстройством дыхания, рвотой, цианозом и чаще всего не превышает 20 минут. Возникновение данного синдрома у новорожденных детей требует немедленного обследования, так как оно может быть связано с родовыми травмами, наследственностью и другими факторами.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Парциальные припадки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сокращение отдельных мышечных групп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нарушение чувствительности отдельных областей тела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Автоматизмы(чавканье, нечленораздельные звуки и т.д.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Сознание чаще сохранено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Пациент на 1-2 мин. теряет связь с окружающими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Генерализованные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припадки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Начало с ауры (неприятные ощущения в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эпигастрии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непроизвольные движения головы, галлюцинации)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Потеря сознания, зрачок широкий без реакции на свет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Тонические судороги 10-30 секунд с остановкой дыхания,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клонические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судороги 1-5 мин.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Прикус языка, непроизвольное мочеиспускание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Глубокий сон, больной о припадке не помнит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Эпилептический статус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Судорожные припадки друг за другом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Сознание полностью не восстанавливается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Нередко заканчиваются смертельным исходом. Прогноз ухудшается с удлинением припадка более 1 часа и у пожилых пациентов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115</TotalTime>
  <Words>500</Words>
  <Application>Microsoft Office PowerPoint</Application>
  <PresentationFormat>Экран (4:3)</PresentationFormat>
  <Paragraphs>72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Модульная</vt:lpstr>
      <vt:lpstr>Неотложная помощь на ДГЭ при судорожном синдроме</vt:lpstr>
      <vt:lpstr>Слайд 2</vt:lpstr>
      <vt:lpstr>Этиология и патогенез</vt:lpstr>
      <vt:lpstr>КЛАССИФИКАЦИЯ ФОРМЫ  СУДОРОЖНЫХ ПРИПАДКОВ</vt:lpstr>
      <vt:lpstr>Характер судорог</vt:lpstr>
      <vt:lpstr>клиника</vt:lpstr>
      <vt:lpstr>Слайд 7</vt:lpstr>
      <vt:lpstr>Слайд 8</vt:lpstr>
      <vt:lpstr>Слайд 9</vt:lpstr>
      <vt:lpstr>Неотложная помощь </vt:lpstr>
      <vt:lpstr>Лечение судорожного синдрома </vt:lpstr>
      <vt:lpstr>Слайд 12</vt:lpstr>
      <vt:lpstr>Показания к госпитализации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Неотложная помощь на ДГЭ при судорожном синдроме</dc:title>
  <dc:creator>Lenovo</dc:creator>
  <cp:lastModifiedBy>Lenovo</cp:lastModifiedBy>
  <cp:revision>5</cp:revision>
  <dcterms:created xsi:type="dcterms:W3CDTF">2017-02-12T10:09:40Z</dcterms:created>
  <dcterms:modified xsi:type="dcterms:W3CDTF">2019-01-27T11:02:05Z</dcterms:modified>
</cp:coreProperties>
</file>