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660510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«Сюжетно-ролевые игры по ознакомлению с миром профессии»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88640"/>
            <a:ext cx="7344816" cy="360040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</a:t>
            </a:r>
            <a:b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развития ребенка – детский сад № 7 «Изумрудный город»</a:t>
            </a:r>
            <a:b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Федерация, 624090 Свердловская область, г. Верхняя Пышма, </a:t>
            </a:r>
            <a:b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Калинина, д. 21/3 e-</a:t>
            </a:r>
            <a:r>
              <a:rPr lang="ru-RU" sz="1400" b="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b="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madou.crr@mail.ru,сайт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http://7сrr-vp.tvoysadik.ru</a:t>
            </a:r>
            <a:b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ОГРН 1156658049973 ИНН 6686067952 КПП 668601001, </a:t>
            </a:r>
            <a:b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8 (34368) 7 79 27, 7 72 56,7 72 54, 7 74 39</a:t>
            </a:r>
            <a:b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50810" y="5493077"/>
            <a:ext cx="2470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воспитатель: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Косаткина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 Г.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6228020"/>
            <a:ext cx="23610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Верхняя Пышма, 2024 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49411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C:\Users\Косаткина\Desktop\1637767559_2-flomaster-club-p-vrach-risunok-dlya-detei-detskie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37" b="100000" l="9645" r="898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536810"/>
            <a:ext cx="2571452" cy="332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осаткина\Desktop\j62D2f43Ki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44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143503"/>
            <a:ext cx="2766416" cy="245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156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941168"/>
            <a:ext cx="7478216" cy="1143000"/>
          </a:xfrm>
        </p:spPr>
        <p:txBody>
          <a:bodyPr/>
          <a:lstStyle/>
          <a:p>
            <a:pPr marL="0" indent="0">
              <a:buNone/>
            </a:pP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 II младшей группе развиваются игры, изображающие труд взрослых в детском саду, работу водителей,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парикмахера, продавца, врача и т.д.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Дети в игре начинают повторять действия людей разных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специальностей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086" y="731838"/>
            <a:ext cx="2606277" cy="3475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764704"/>
            <a:ext cx="2606277" cy="3475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6857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372168"/>
            <a:ext cx="7488831" cy="2225184"/>
          </a:xfrm>
        </p:spPr>
        <p:txBody>
          <a:bodyPr/>
          <a:lstStyle/>
          <a:p>
            <a:pPr marL="0" indent="0">
              <a:buNone/>
            </a:pP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средней группе появляются игры с более сложным сюжетом: построение дома (работа строителей), перевоз пассажиров и грузов (водители автобусов и грузовых машин), труд врачей, медсестер,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дочки матери.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Дети начинают сами придумывать несложные сюжеты, изготовлять некоторые необходимые для игр предметы,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18122"/>
            <a:ext cx="2804957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6" name="Picture 2" descr="C:\Users\Косаткина\Desktop\mashina-kartinka-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492896"/>
            <a:ext cx="1800200" cy="185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Косаткина\Desktop\DHccPRzc8q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13122"/>
            <a:ext cx="2800333" cy="3735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18225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221088"/>
            <a:ext cx="7608168" cy="2520280"/>
          </a:xfrm>
        </p:spPr>
        <p:txBody>
          <a:bodyPr/>
          <a:lstStyle/>
          <a:p>
            <a:pPr marL="0" indent="0">
              <a:buNone/>
            </a:pP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старшей группе поощряются игры, показывающие работу учреждений (магазин, аптека, поликлиника). Совершенствуются игры, в которых отражены отдельные профессии (продавца, почтальона, актера, врача, полицейского, шофера, моряка, летчика). В играх на тему "транспорт" совершенствуются знания правил дорожного движения. </a:t>
            </a:r>
            <a:r>
              <a:rPr lang="ru-RU" sz="1800" b="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Дети учатся выполнять свои замыслы, играть в соответствии с ролью. Так же в играх дети стараются изобразить профессии родителей.</a:t>
            </a:r>
            <a:endParaRPr lang="ru-RU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05036"/>
            <a:ext cx="3475037" cy="3475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0" name="Picture 2" descr="C:\Users\Косаткина\Desktop\5XHysnX_Ig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76"/>
          <a:stretch/>
        </p:blipFill>
        <p:spPr bwMode="auto">
          <a:xfrm>
            <a:off x="4788024" y="764704"/>
            <a:ext cx="3863752" cy="26553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AutoShape 4" descr="https://sun9-65.userapi.com/impg/67qaFtOrc4Yfn4wVFKKl7alW_x6t9vI8T6kEXQ/m6F-Lm589JA.jpg?size=810x1080&amp;quality=95&amp;sign=10d83efb1b62860cf387c8255e5de008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sun9-65.userapi.com/impg/67qaFtOrc4Yfn4wVFKKl7alW_x6t9vI8T6kEXQ/m6F-Lm589JA.jpg?size=810x1080&amp;quality=95&amp;sign=10d83efb1b62860cf387c8255e5de008&amp;type=albu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06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149080"/>
            <a:ext cx="8064896" cy="2592288"/>
          </a:xfrm>
        </p:spPr>
        <p:txBody>
          <a:bodyPr/>
          <a:lstStyle/>
          <a:p>
            <a:pPr marL="0" indent="0">
              <a:buNone/>
            </a:pP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Дошкольники седьмого года жизни продолжают изображать в сюжетно-ролевых играх работу членов семьи, быт, труд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людей, так же продолжаются игры в продавца, врача и т.д. которые идут еще с малых годов. Расширяются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углубляются представления о разных специальностях: на пароходе есть не только капитан, но и штурман, матрос, 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т.д. развивается способность детей самим намечать тему игры, дети учатся комбинировать свои непосредственные жизненные впечатления со знаниями, приобретенными из рассказов, картин, книг.</a:t>
            </a:r>
            <a:endParaRPr lang="ru-RU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6053" b="-706"/>
          <a:stretch/>
        </p:blipFill>
        <p:spPr>
          <a:xfrm>
            <a:off x="827584" y="332656"/>
            <a:ext cx="2941285" cy="3475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4" name="Picture 2" descr="C:\Users\Косаткина\Desktop\-oitRedbJN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3276" y="476673"/>
            <a:ext cx="4416491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89161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8580" y="332656"/>
            <a:ext cx="676875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сюжетно-ролевая игра является проводником детей дошкольного возраста в профессию взрослых. В её процессе дети расширяют свои знания и впечатления, усваивают что-то новое. О том, что эти знания достаточно сформированы говорит поведение детей в игре: они охотно берут на себя ведущую роль, правильно выполняют ролевые действия, могут самостоятельно выбрать оборудование и игровые атрибуты.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Сюжетно-ролевая игра дает ребёнку радостное осознание того, что он стал взрослым, у него есть профессия и он стремится выполнить какие-либо профессиональные действия, пусть даже в рамках игры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Косаткина\Desktop\24350b94d1ac1dd1cca33fbe6638001f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505" y="3491868"/>
            <a:ext cx="4320902" cy="3055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8683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48478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068960"/>
            <a:ext cx="3475037" cy="3475037"/>
          </a:xfrm>
        </p:spPr>
      </p:pic>
    </p:spTree>
    <p:extLst>
      <p:ext uri="{BB962C8B-B14F-4D97-AF65-F5344CB8AC3E}">
        <p14:creationId xmlns:p14="http://schemas.microsoft.com/office/powerpoint/2010/main" val="276590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272808" cy="5591698"/>
          </a:xfrm>
        </p:spPr>
        <p:txBody>
          <a:bodyPr/>
          <a:lstStyle/>
          <a:p>
            <a:pPr marL="0" indent="0" algn="l">
              <a:buNone/>
            </a:pPr>
            <a:r>
              <a:rPr lang="ru-RU" sz="16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Образовательные:</a:t>
            </a:r>
            <a:b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продолжать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учить детей планированию игры и самостоятельному подбору игрового материала, необходимых атрибутов;</a:t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продолжать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умениям ролевого взаимодействия в соответствии с нормами этикета;</a:t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обогащать социально-игровой опыт детей по сюжетам: «Семья», «Парикмахерская», «Магазин», «Стройка»;</a:t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расширять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закреплять знания детей о работе парикмахера, продавца, кассира, директора магазина,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строителей.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2.Развивающие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уточнять и расширять словарь и речевой материал по темам: «Парикмахерская», «Магазин», «Стройка»; «Семья», «Касса»;</a:t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диалогическую речь детей;</a:t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умения творчески развивать сюжеты игры.</a:t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Воспитывающие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дружеские, добрые взаимоотношения детей в процессе игры;</a:t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способствовать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установлению в игре ролевых взаимодействий и взаимоотношений между играющими</a:t>
            </a:r>
            <a:r>
              <a:rPr lang="ru-RU" sz="1800" b="0" dirty="0">
                <a:effectLst/>
              </a:rPr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51720" y="260648"/>
            <a:ext cx="3420932" cy="1080119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4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437112"/>
            <a:ext cx="7560840" cy="2016224"/>
          </a:xfrm>
        </p:spPr>
        <p:txBody>
          <a:bodyPr/>
          <a:lstStyle/>
          <a:p>
            <a:pPr marL="0" indent="0" algn="l">
              <a:buNone/>
            </a:pP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Игра – это ведущий вид деятельности ребенка дошкольного возраста. Большое количество своего времени дети проводят за игрой. Следовательно, игра является ключевым средством формирования у детей представлений о профессиях взрослых.</a:t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 сожалению, очень часто дети дошкольного возраста имеют весьма смутное представление о мире профессий взрослых, не понимают сути их профессиональной деятельности.</a:t>
            </a:r>
            <a:r>
              <a:rPr lang="ru-RU" sz="1400" b="0" dirty="0">
                <a:effectLst/>
              </a:rPr>
              <a:t/>
            </a:r>
            <a:br>
              <a:rPr lang="ru-RU" sz="1400" b="0" dirty="0">
                <a:effectLst/>
              </a:rPr>
            </a:b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692696"/>
            <a:ext cx="2606277" cy="3475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620688"/>
            <a:ext cx="2606277" cy="3475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6917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013176"/>
            <a:ext cx="8064896" cy="1656184"/>
          </a:xfrm>
        </p:spPr>
        <p:txBody>
          <a:bodyPr/>
          <a:lstStyle/>
          <a:p>
            <a:pPr marL="0" indent="0">
              <a:buNone/>
            </a:pP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 видом игры, где непосредственно осуществляется ознакомление детей с профессиями взрослых, является сюжетно-ролевая игра. В сюжетно-ролевой игре происходит воспроизведение детьми взрослого мира.</a:t>
            </a:r>
            <a:endParaRPr lang="ru-RU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60648"/>
            <a:ext cx="3528392" cy="2646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C:\Users\Косаткина\Desktop\j_O64jfnhd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3209551" cy="4279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6" name="Picture 2" descr="C:\Users\Косаткина\Desktop\4YbL9yeU33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920846"/>
            <a:ext cx="2088232" cy="2785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4598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365104"/>
            <a:ext cx="8064896" cy="2304256"/>
          </a:xfrm>
        </p:spPr>
        <p:txBody>
          <a:bodyPr/>
          <a:lstStyle/>
          <a:p>
            <a:pPr marL="0" indent="0" algn="l">
              <a:buNone/>
            </a:pP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Здесь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они создают воображаемую ситуацию, перевоплощаются в образы окружающих его взрослых, беря на себя их роли, и выполняют его в созданной ими игровой обстановке.</a:t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Основная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черта сюжетно-ролевой игры – это самостоятельность детей. Они сами выбирают тему игры, определяют линии сюжета, берут на себя роли, решают, где развернуть игру и т.д. При этом дети свободны в выборе средств для создания своего образа.</a:t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41103"/>
            <a:ext cx="2606277" cy="3475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41103"/>
            <a:ext cx="2606277" cy="3475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C:\Users\Косаткина\Desktop\8bFkt4wQvL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04664"/>
            <a:ext cx="2632070" cy="3511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49678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678037"/>
            <a:ext cx="7704856" cy="1991323"/>
          </a:xfrm>
        </p:spPr>
        <p:txBody>
          <a:bodyPr/>
          <a:lstStyle/>
          <a:p>
            <a:pPr marL="0" indent="0">
              <a:buNone/>
            </a:pP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взяв в руки любую книгу и палочку «указку» он может стать учителем в школе. Такая игра фантазии и свобода в реализации замысла игры позволяет ребенку ощутить себя частью взрослого мира, вжиться в любую профессию, которые в реальной жизни ему еще не скоро будут доступны.  А само содержание игры помогает осознать основные  мотивы и цели профессиональной деятельности взрослых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261" y="731838"/>
            <a:ext cx="2606277" cy="3475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Косаткина\Desktop\Q4PZdJu716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4704"/>
            <a:ext cx="2256357" cy="3008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C:\Users\Косаткина\Desktop\hYzKDN3DYc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785487"/>
            <a:ext cx="2325452" cy="3100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91588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293096"/>
            <a:ext cx="7416824" cy="2151112"/>
          </a:xfrm>
        </p:spPr>
        <p:txBody>
          <a:bodyPr/>
          <a:lstStyle/>
          <a:p>
            <a:pPr marL="0" indent="0" algn="l">
              <a:buNone/>
            </a:pP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Сюжетно-ролевая игра является коллективной игрой, в процессе которой дети сами устанавливают игровые правила, следят за их выполнением, регулируют взаимоотношения.</a:t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игры дети меняются ролями, что непосредственно способствует повышению у них интереса к различным аспектам профессии, в которую они играют.</a:t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699801"/>
            <a:ext cx="2606277" cy="3475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C:\Users\Косаткина\Desktop\6t_El264hS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92696"/>
            <a:ext cx="3840427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7383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136904" cy="2780928"/>
          </a:xfrm>
        </p:spPr>
        <p:txBody>
          <a:bodyPr/>
          <a:lstStyle/>
          <a:p>
            <a:pPr marL="0" indent="0">
              <a:buNone/>
            </a:pP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В сюжетно-ролевых играх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всех возрастов больше проявляется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стремление показать работу определенных учреждений – магазина, больницы, парикмахерской, аптеки и т.д. Реализуются игры, направленные на проигрывание сюжета отдельной профессии (врача,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пожарного,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шофера, сотрудника полиции). Также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детям всех возрастов характерно 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проигрывание профессий своих родителей. Следует отметить и то, что в процессе сюжетно-ролевой игры дети не только расширяют свои знания о людях с разными профессиями, но и обогащают свои знания и в других областях.</a:t>
            </a:r>
            <a:r>
              <a:rPr lang="ru-RU" sz="18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212976"/>
            <a:ext cx="2606278" cy="3475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Users\Косаткина\Desktop\RRnaI17oye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07495"/>
            <a:ext cx="2232248" cy="297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Косаткина\Desktop\w89J3RkY_O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582524"/>
            <a:ext cx="2399463" cy="3199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Косаткина\Desktop\JecQTE8Zsu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1" r="21364"/>
          <a:stretch/>
        </p:blipFill>
        <p:spPr bwMode="auto">
          <a:xfrm>
            <a:off x="4283968" y="2708920"/>
            <a:ext cx="2390669" cy="3287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87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293096"/>
            <a:ext cx="8136903" cy="2160240"/>
          </a:xfrm>
        </p:spPr>
        <p:txBody>
          <a:bodyPr/>
          <a:lstStyle/>
          <a:p>
            <a:pPr marL="0" indent="0">
              <a:buNone/>
            </a:pP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дети решили поиграть в игру «Полиция». Сюжет игры заключается в том, что едет автобус с детьми детского сада, и их останавливает сотрудник ГИБДД и напоминает о правилах дорожного движения. Немаловажную роль в организации сюжетно-ролевой игры выполняет и воспитатель. Она стимулирует детей: вводит в игру новые атрибуты (инструменты, технику), роли новых специальностей, добавляет новые сюжеты. Все это непосредственно способствует формированию у детей представлений о профессиях взрослых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4633382" cy="3475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2" name="Picture 2" descr="C:\Users\Косаткина\Desktop\VQ-KEGv1ta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8" t="13650" r="15789" b="22207"/>
          <a:stretch/>
        </p:blipFill>
        <p:spPr bwMode="auto">
          <a:xfrm>
            <a:off x="5364088" y="908720"/>
            <a:ext cx="3560618" cy="270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84968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228</TotalTime>
  <Words>357</Words>
  <Application>Microsoft Office PowerPoint</Application>
  <PresentationFormat>Экран (4:3)</PresentationFormat>
  <Paragraphs>20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Муниципальное автономное дошкольное образовательное учреждение  «Центр развития ребенка – детский сад № 7 «Изумрудный город» Российская Федерация, 624090 Свердловская область, г. Верхняя Пышма,  ул. Калинина, д. 21/3 e-mail: madou.crr@mail.ru,сайт: http://7сrr-vp.tvoysadik.ru ОГРН 1156658049973 ИНН 6686067952 КПП 668601001,  т. 8 (34368) 7 79 27, 7 72 56,7 72 54, 7 74 39 </vt:lpstr>
      <vt:lpstr>1. Образовательные: - продолжать учить детей планированию игры и самостоятельному подбору игрового материала, необходимых атрибутов; - продолжать обучение умениям ролевого взаимодействия в соответствии с нормами этикета; обогащать социально-игровой опыт детей по сюжетам: «Семья», «Парикмахерская», «Магазин», «Стройка»; - расширять и закреплять знания детей о работе парикмахера, продавца, кассира, директора магазина, строителей.  2.Развивающие: уточнять и расширять словарь и речевой материал по темам: «Парикмахерская», «Магазин», «Стройка»; «Семья», «Касса»; развивать диалогическую речь детей; способствовать формированию умения творчески развивать сюжеты игры. 3. Воспитывающие: - формировать дружеские, добрые взаимоотношения детей в процессе игры; - способствовать установлению в игре ролевых взаимодействий и взаимоотношений между играющими.</vt:lpstr>
      <vt:lpstr>Игра – это ведущий вид деятельности ребенка дошкольного возраста. Большое количество своего времени дети проводят за игрой. Следовательно, игра является ключевым средством формирования у детей представлений о профессиях взрослых. К сожалению, очень часто дети дошкольного возраста имеют весьма смутное представление о мире профессий взрослых, не понимают сути их профессиональной деятельности. </vt:lpstr>
      <vt:lpstr>Основным видом игры, где непосредственно осуществляется ознакомление детей с профессиями взрослых, является сюжетно-ролевая игра. В сюжетно-ролевой игре происходит воспроизведение детьми взрослого мира.</vt:lpstr>
      <vt:lpstr>    Здесь они создают воображаемую ситуацию, перевоплощаются в образы окружающих его взрослых, беря на себя их роли, и выполняют его в созданной ими игровой обстановке.    Основная черта сюжетно-ролевой игры – это самостоятельность детей. Они сами выбирают тему игры, определяют линии сюжета, берут на себя роли, решают, где развернуть игру и т.д. При этом дети свободны в выборе средств для создания своего образа. </vt:lpstr>
      <vt:lpstr>Например, взяв в руки любую книгу и палочку «указку» он может стать учителем в школе. Такая игра фантазии и свобода в реализации замысла игры позволяет ребенку ощутить себя частью взрослого мира, вжиться в любую профессию, которые в реальной жизни ему еще не скоро будут доступны.  А само содержание игры помогает осознать основные  мотивы и цели профессиональной деятельности взрослых.</vt:lpstr>
      <vt:lpstr>Сюжетно-ролевая игра является коллективной игрой, в процессе которой дети сами устанавливают игровые правила, следят за их выполнением, регулируют взаимоотношения. Во время игры дети меняются ролями, что непосредственно способствует повышению у них интереса к различным аспектам профессии, в которую они играют. </vt:lpstr>
      <vt:lpstr> В сюжетно-ролевых играх у детей всех возрастов больше проявляется стремление показать работу определенных учреждений – магазина, больницы, парикмахерской, аптеки и т.д. Реализуются игры, направленные на проигрывание сюжета отдельной профессии (врача, пожарного, шофера, сотрудника полиции). Также детям всех возрастов характерно проигрывание профессий своих родителей. Следует отметить и то, что в процессе сюжетно-ролевой игры дети не только расширяют свои знания о людях с разными профессиями, но и обогащают свои знания и в других областях. </vt:lpstr>
      <vt:lpstr>Например, дети решили поиграть в игру «Полиция». Сюжет игры заключается в том, что едет автобус с детьми детского сада, и их останавливает сотрудник ГИБДД и напоминает о правилах дорожного движения. Немаловажную роль в организации сюжетно-ролевой игры выполняет и воспитатель. Она стимулирует детей: вводит в игру новые атрибуты (инструменты, технику), роли новых специальностей, добавляет новые сюжеты. Все это непосредственно способствует формированию у детей представлений о профессиях взрослых.</vt:lpstr>
      <vt:lpstr>Во II младшей группе развиваются игры, изображающие труд взрослых в детском саду, работу водителей, парикмахера, продавца, врача и т.д. Дети в игре начинают повторять действия людей разных специальностей.</vt:lpstr>
      <vt:lpstr>В средней группе появляются игры с более сложным сюжетом: построение дома (работа строителей), перевоз пассажиров и грузов (водители автобусов и грузовых машин), труд врачей, медсестер, дочки матери. Дети начинают сами придумывать несложные сюжеты, изготовлять некоторые необходимые для игр предметы, игрушки.</vt:lpstr>
      <vt:lpstr>В старшей группе поощряются игры, показывающие работу учреждений (магазин, аптека, поликлиника). Совершенствуются игры, в которых отражены отдельные профессии (продавца, почтальона, актера, врача, полицейского, шофера, моряка, летчика). В играх на тему "транспорт" совершенствуются знания правил дорожного движения. Дети учатся выполнять свои замыслы, играть в соответствии с ролью. Так же в играх дети стараются изобразить профессии родителей.</vt:lpstr>
      <vt:lpstr>Дошкольники седьмого года жизни продолжают изображать в сюжетно-ролевых играх работу членов семьи, быт, труд людей, так же продолжаются игры в продавца, врача и т.д. которые идут еще с малых годов. Расширяются и углубляются представления о разных специальностях: на пароходе есть не только капитан, но и штурман, матрос,  и т.д. развивается способность детей самим намечать тему игры, дети учатся комбинировать свои непосредственные жизненные впечатления со знаниями, приобретенными из рассказов, картин, книг.</vt:lpstr>
      <vt:lpstr>Презентация PowerPoint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образовательное учреждение  «Центр развития ребенка – детский сад № 7 «Изумрудный город» Российская Федерация, 624090 Свердловская область, г. Верхняя Пышма,  ул. Калинина, д. 21/3 e-mail: madou.crr@mail.ru,сайт: http://7сrr-vp.tvoysadik.ru ОГРН 1156658049973 ИНН 6686067952 КПП 668601001,  т. 8 (34368) 7 79 27, 7 72 56,7 72 54, 7 74 39 </dc:title>
  <dc:creator>Косаткина</dc:creator>
  <cp:lastModifiedBy>Косаткина</cp:lastModifiedBy>
  <cp:revision>26</cp:revision>
  <dcterms:created xsi:type="dcterms:W3CDTF">2024-01-28T14:31:46Z</dcterms:created>
  <dcterms:modified xsi:type="dcterms:W3CDTF">2024-02-07T09:25:25Z</dcterms:modified>
</cp:coreProperties>
</file>