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4" r:id="rId4"/>
    <p:sldId id="265" r:id="rId5"/>
    <p:sldId id="294" r:id="rId6"/>
    <p:sldId id="278" r:id="rId7"/>
    <p:sldId id="271" r:id="rId8"/>
    <p:sldId id="295" r:id="rId9"/>
    <p:sldId id="292" r:id="rId10"/>
    <p:sldId id="293" r:id="rId11"/>
    <p:sldId id="296" r:id="rId12"/>
    <p:sldId id="297" r:id="rId13"/>
    <p:sldId id="288" r:id="rId14"/>
    <p:sldId id="285" r:id="rId15"/>
  </p:sldIdLst>
  <p:sldSz cx="9144000" cy="6858000" type="screen4x3"/>
  <p:notesSz cx="6770688" cy="99028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719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58" y="-78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35400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E7B04-961A-4F72-85D1-4BE14D3ADB7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5938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35400" y="9405938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FCEF8-1EC4-4636-9785-BB93F3651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7905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5156" y="0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200E7-DA22-4347-96F7-93D339082570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48238" cy="3713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069" y="4703842"/>
            <a:ext cx="5416550" cy="4456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5965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5156" y="9405965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707F6-BA93-4B3D-891C-307FFBA381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802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45361-B0C6-4CA6-A447-380CBC22C7C8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hablon-deti-prevyu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064"/>
            <a:ext cx="9135929" cy="68640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92696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«ДИДАКТИЧЕСКИЕ ИГРЫ ДЛЯ РАЗВИТИЯ ПСИХИЧЕСКИХ ФУНКЦИЙ ДЕТЕЙ»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3284984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Педагог-психолог 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МБДОУ </a:t>
            </a:r>
            <a:r>
              <a:rPr lang="ru-RU" b="1" dirty="0" err="1" smtClean="0">
                <a:solidFill>
                  <a:srgbClr val="0070C0"/>
                </a:solidFill>
                <a:latin typeface="Comic Sans MS" pitchFamily="66" charset="0"/>
              </a:rPr>
              <a:t>дс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 №9</a:t>
            </a:r>
          </a:p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Comic Sans MS" pitchFamily="66" charset="0"/>
              </a:rPr>
              <a:t>Кирячек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 А.С.</a:t>
            </a:r>
            <a:endParaRPr lang="ru-RU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амять - зай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0"/>
            <a:ext cx="5076055" cy="700015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ablon-deti-prevyu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1217" y="-37430"/>
            <a:ext cx="9175217" cy="689543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ИГРЫ И УПРАЖНЕНИЯ, СПОСОБСТВУЮЩИЕ РАЗВИТИЮ МЫШЛЕНИЯ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«Что сначала, что потом?» (учить ребёнка учитывать последовательность событий)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«Закончи слово» (учить заканчивать слово по начальному слогу)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«Найди лишний предмет», «Найди в ряду лишнюю фигуру» (учить детей классифицировать предметы по признакам и назначению) Темы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: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мебель, посуда, одежда, обувь, еда, головные уборы, транспорт, овощи, фрукты, животные, птицы, цветы, деревья, грибы, инструменты, электроприборы, школьные принадлежности и т.д.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«Творческий подход» (ребёнку показывают предметы, не имеющие определённого назначения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ребёнок должен придумать, как можно использовать данный предмет)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«Антонимы» (ребёнку называют слово, а он должен назвать противоположное по смыслу слово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: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тяжёлый-лёгкий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сильный-слабый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лёгкий-тяжёлый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сильный-слабый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храбрый-трусливый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и др.)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«Ассоциации»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«Загадки»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Уникуб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«Лото», «Домино», 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пазлы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, конструкторы, кубики «Выложи узор» + альбомы, соты 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Кайе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и т.д.</a:t>
            </a:r>
            <a:endParaRPr lang="en-US" sz="1600" b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что сначала, что потом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75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28-028-Razvitie-poznavatelnykh-protsess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32500"/>
            <a:ext cx="9144000" cy="699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32-032-Na-chto-eto-pokhozh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68875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ablon-deti-prevyu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1217" y="-37430"/>
            <a:ext cx="9175217" cy="6893582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ИГРЫ И УПРАЖНЕНИЯ, СПОСОБСТВУЮЩИЕ РАЗВИТИЮ ВОСПРИЯТИЯ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  <a:endParaRPr lang="ru-RU" sz="20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«Перевёртыши» (превратить круг, треугольник, квадрат в любой рисунок)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«Как пройти зайке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?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«Путешествие по комнате», «Куда пойдёшь, что найдёшь?» (ориентация в пространстве по плану-схеме)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«Узнай форму» (узнать в окружающих предметах форму геометрической фигуры)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«Построй по росту» (построить предметы, соответственно их высоте)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«Сложи картинку» (составить из частей целую картинку)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«О чём я говорю?» (взрослый описывает какой-либо предмет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угадать, о каком предмете идёт речь)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«Какое время года?» (взрослый называет время года, а ребёнок называет признаки этого времени года)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«Угадай предмет» (взрослый рисует пунктирной линией или точками очертание предмета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узнать предмет).</a:t>
            </a:r>
            <a:endParaRPr lang="en-US" sz="1600" b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8-008-Razvivajuschaja-igra-Kto-gde-nakhodits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4488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09-009-CHej-kontu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6" cy="68875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ablon-deti-prevyu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1217" y="-37430"/>
            <a:ext cx="9175217" cy="7354862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ИГРЫ И УПРАЖНЕНИЯ, СПОСОБСТВУЮЩИЕ РАЗВИТИЮ ВНИМАНИЯ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«Да и нет не говорите. Белого и чёрного не носите». (Взрослый задаёт ребёнку вопросы. Ребёнок отвечает на них, но при этом не должен называть запрещённые цвета и не говорить «да» и «нет»)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«Загадки»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«Найди отличия», «Найди два одинаковых предмета»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Игры - головоломки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«Будь внимателен» (выполнение гимнастических упражнений по словесной команде)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«Волшебное слово» (взрослый показывает упражнения, а ребёнок их повторяет только в том случае, если взрослый говорит «Пожалуйста!»)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«Где что было?» (ребёнок запоминает предметы, лежащие на столе, ребёнок отворачивается, взрослый передвигает предметы, ребёнок указывает что изменилось)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«Лабиринты»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«Назови, что ты видишь» (ребёнок за одну минуту должен назвать, как можно больше предметов, находящихся в комнате)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«Карлики и великаны» (ребёнок должен слушать словесную инструкцию взрослого, не обращая внимание на его действия).</a:t>
            </a:r>
            <a:endParaRPr lang="en-US" sz="1600" b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1" y="0"/>
            <a:ext cx="9127858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2305034"/>
            <a:ext cx="835292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http://umochki.ru/images/golovolomki/naydi-otlichie/golovolomli-naydi-otlichie-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2957" y="-171400"/>
            <a:ext cx="5611043" cy="74813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1844824"/>
            <a:ext cx="3491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66"/>
                </a:solidFill>
              </a:rPr>
              <a:t>ИГРА «НАЙДИ ОТЛИЧИЯ»</a:t>
            </a:r>
          </a:p>
          <a:p>
            <a:pPr algn="ctr"/>
            <a:r>
              <a:rPr lang="ru-RU" sz="2400" b="1" dirty="0" smtClean="0">
                <a:solidFill>
                  <a:srgbClr val="FF0066"/>
                </a:solidFill>
              </a:rPr>
              <a:t>(вариант с рисунком)</a:t>
            </a:r>
            <a:endParaRPr lang="ru-RU" sz="24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66"/>
                </a:solidFill>
              </a:rPr>
              <a:t>ИГРА «ЛАБИРИНТ»</a:t>
            </a:r>
            <a:br>
              <a:rPr lang="ru-RU" b="1" dirty="0" smtClean="0">
                <a:solidFill>
                  <a:srgbClr val="FF0066"/>
                </a:solidFill>
              </a:rPr>
            </a:br>
            <a:r>
              <a:rPr lang="ru-RU" dirty="0" smtClean="0"/>
              <a:t>АБИРИНТ</a:t>
            </a:r>
            <a:endParaRPr lang="ru-RU" dirty="0"/>
          </a:p>
        </p:txBody>
      </p:sp>
      <p:pic>
        <p:nvPicPr>
          <p:cNvPr id="8" name="Содержимое 7" descr="хозяева и животн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86989" cy="5877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ablon-deti-prevyu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1217" y="-37430"/>
            <a:ext cx="9175217" cy="8578998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32452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ИГРЫ И УПРАЖНЕНИЯ, СПОСОБСТВУЮЩИЕ РАЗВИТИЮ ПАМЯТИ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«Запомни предметы» (учить ребёнка запоминать и воспроизводить информацию)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«Детектив» (развитие произвольного запоминания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в течение 5 минут рассматривает 10 картинок, после чего картинки убирают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назвать картинки, которые запомнил)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«Пирамида» (развитие краткосрочной механической памяти. Взрослый называет ребёнку сначала одно слово, ребёнок должен сразу же повторить его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затем взрослый называет три слова, ребёнок – повторяет и т.д. Сколько лет – столько и слов)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«Что ты видел в отпуске?» (взрослый задает ребёнку вопросы о происходящих в отпуске событиях).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«Следопыт» (взрослый показывает ребёнку игрушку и говорит, что сейчас ее спрячет в комнате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отворачивается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взрослый прячет игрушку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ее найти)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«Нарисуй такой же» (ребёнок рисует на листе бумаги какой-либо простой предмет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затем лист переворачивается и ребёнок должен нарисовать точно такой же предмет)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«Я положил в мешок» (взрослый на глазах ребёнка кладёт в мешок разные предметы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вспомнить, что лежит в мешке)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«Короткий рассказ» (взрослый читает короткий рассказ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ребёнок должен воспроизвести его)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«Башня» (ребёнку показывают схематическое изображение башни, состоящей из множества геометрических фигур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запомнить эти фигуры и назвать)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«Фигура из палочек» (взрослый выкладывает фигуру из палочек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запоминает ее и по памяти выкладывает такую же).</a:t>
            </a:r>
            <a:endParaRPr lang="en-US" sz="1600" b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амять зайка 2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35696" y="0"/>
            <a:ext cx="5359844" cy="7461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828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ИГРА «ЛАБИРИНТ» АБИРИНТ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Привет!!!</cp:lastModifiedBy>
  <cp:revision>46</cp:revision>
  <dcterms:created xsi:type="dcterms:W3CDTF">2017-11-12T19:38:10Z</dcterms:created>
  <dcterms:modified xsi:type="dcterms:W3CDTF">2023-02-14T08:02:14Z</dcterms:modified>
</cp:coreProperties>
</file>