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9" r:id="rId2"/>
    <p:sldId id="257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5BB7A-717A-42E6-8B89-E7BBA96D1B78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3C57F-14D8-4EAA-8B42-384943BBE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5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3C57F-14D8-4EAA-8B42-384943BBE9E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317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486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8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4130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21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3811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51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633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62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631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4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829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3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02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553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BA2AC-E14F-438D-A12A-7A78E546401F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C6CCF25-4FD9-4FD8-9276-FB3EE7CFC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2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Тартылыс құбылысы. Ауырлық күші.Салмақ күші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847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Еркін түсу үдеу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498" t="39137" r="59370" b="33899"/>
          <a:stretch/>
        </p:blipFill>
        <p:spPr>
          <a:xfrm>
            <a:off x="234838" y="1531345"/>
            <a:ext cx="6617653" cy="449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18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373" t="33713" r="38612" b="40562"/>
          <a:stretch/>
        </p:blipFill>
        <p:spPr>
          <a:xfrm>
            <a:off x="1138033" y="1443210"/>
            <a:ext cx="7333938" cy="367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81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373" t="33713" r="38612" b="33078"/>
          <a:stretch/>
        </p:blipFill>
        <p:spPr>
          <a:xfrm>
            <a:off x="1138033" y="1586430"/>
            <a:ext cx="6948347" cy="391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38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Басқа планеталардағы ауырлық күші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83" t="39136" r="38612" b="42415"/>
          <a:stretch/>
        </p:blipFill>
        <p:spPr>
          <a:xfrm>
            <a:off x="107108" y="1674564"/>
            <a:ext cx="9166894" cy="341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89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Салмақ күші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90" t="30621" r="30629" b="27087"/>
          <a:stretch/>
        </p:blipFill>
        <p:spPr>
          <a:xfrm>
            <a:off x="0" y="2214390"/>
            <a:ext cx="8903404" cy="339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36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2533" t="34595" r="33663" b="40711"/>
          <a:stretch/>
        </p:blipFill>
        <p:spPr>
          <a:xfrm>
            <a:off x="683676" y="1233890"/>
            <a:ext cx="5419670" cy="1068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2815" t="36467" r="34074" b="37528"/>
          <a:stretch/>
        </p:blipFill>
        <p:spPr>
          <a:xfrm>
            <a:off x="754453" y="2464107"/>
            <a:ext cx="4991050" cy="1513562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5"/>
          <a:srcRect l="14289" t="36866" r="37973" b="34183"/>
          <a:stretch/>
        </p:blipFill>
        <p:spPr>
          <a:xfrm>
            <a:off x="952755" y="4256186"/>
            <a:ext cx="4792748" cy="138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35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490" t="33459" r="39730" b="34467"/>
          <a:stretch/>
        </p:blipFill>
        <p:spPr>
          <a:xfrm>
            <a:off x="837282" y="1487277"/>
            <a:ext cx="4759287" cy="1244906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11580" t="33743" r="37809" b="31061"/>
          <a:stretch/>
        </p:blipFill>
        <p:spPr>
          <a:xfrm>
            <a:off x="837282" y="3205908"/>
            <a:ext cx="4627084" cy="136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34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Үй жұмысы: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82" t="34311" r="33184" b="46956"/>
          <a:stretch/>
        </p:blipFill>
        <p:spPr>
          <a:xfrm>
            <a:off x="539826" y="1333041"/>
            <a:ext cx="5794873" cy="186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0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52" t="19268" r="51863" b="29074"/>
          <a:stretch/>
        </p:blipFill>
        <p:spPr>
          <a:xfrm>
            <a:off x="287045" y="341523"/>
            <a:ext cx="8989157" cy="60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26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889" t="26271" r="42482" b="24346"/>
          <a:stretch/>
        </p:blipFill>
        <p:spPr>
          <a:xfrm>
            <a:off x="1162755" y="385589"/>
            <a:ext cx="8014295" cy="592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08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Тартылыс құбылысы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903" t="33743" r="35258" b="28223"/>
          <a:stretch/>
        </p:blipFill>
        <p:spPr>
          <a:xfrm>
            <a:off x="22364" y="1178805"/>
            <a:ext cx="9727563" cy="51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21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Бүкіләлемдік тартылыс заңы.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32" t="33743" r="33339" b="27939"/>
          <a:stretch/>
        </p:blipFill>
        <p:spPr>
          <a:xfrm>
            <a:off x="253389" y="1487277"/>
            <a:ext cx="9276202" cy="512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94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Білесіңдер ме?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50" t="32324" r="31428" b="27372"/>
          <a:stretch/>
        </p:blipFill>
        <p:spPr>
          <a:xfrm>
            <a:off x="408710" y="1266940"/>
            <a:ext cx="9352235" cy="511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079" t="20119" r="42603" b="54904"/>
          <a:stretch/>
        </p:blipFill>
        <p:spPr>
          <a:xfrm>
            <a:off x="3514382" y="267465"/>
            <a:ext cx="5629618" cy="25308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7334" y="2436740"/>
            <a:ext cx="8466666" cy="3433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kk-KZ" sz="4000" baseline="-25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 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6*10</a:t>
            </a:r>
            <a:r>
              <a:rPr lang="en-US" sz="4000" baseline="30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кг</a:t>
            </a:r>
            <a:endParaRPr lang="ru-RU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4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kk-KZ" sz="4000" baseline="-25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kk-KZ" sz="4000" baseline="-25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7*10</a:t>
            </a:r>
            <a:r>
              <a:rPr lang="en-US" sz="4000" baseline="30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</a:t>
            </a:r>
            <a:r>
              <a:rPr lang="kk-KZ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кг</a:t>
            </a:r>
            <a:endParaRPr lang="ru-RU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R=384000</a:t>
            </a:r>
            <a:r>
              <a:rPr lang="kk-KZ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</a:t>
            </a:r>
            <a:endParaRPr lang="ru-RU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F=</a:t>
            </a:r>
            <a:r>
              <a:rPr lang="kk-KZ" sz="4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4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44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Есеп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853" t="18132" r="56972" b="43266"/>
          <a:stretch/>
        </p:blipFill>
        <p:spPr>
          <a:xfrm>
            <a:off x="677334" y="1930399"/>
            <a:ext cx="4368391" cy="257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75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Ауырлық күші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542" t="31756" r="35738" b="42131"/>
          <a:stretch/>
        </p:blipFill>
        <p:spPr>
          <a:xfrm>
            <a:off x="192796" y="1266940"/>
            <a:ext cx="9081206" cy="386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8800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49</Words>
  <Application>Microsoft Office PowerPoint</Application>
  <PresentationFormat>Широкоэкранный</PresentationFormat>
  <Paragraphs>21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Trebuchet MS</vt:lpstr>
      <vt:lpstr>Wingdings 3</vt:lpstr>
      <vt:lpstr>Грань</vt:lpstr>
      <vt:lpstr>Тартылыс құбылысы. Ауырлық күші.Салмақ күші</vt:lpstr>
      <vt:lpstr>Презентация PowerPoint</vt:lpstr>
      <vt:lpstr>Презентация PowerPoint</vt:lpstr>
      <vt:lpstr>Тартылыс құбылысы</vt:lpstr>
      <vt:lpstr>Бүкіләлемдік тартылыс заңы.</vt:lpstr>
      <vt:lpstr>Білесіңдер ме?</vt:lpstr>
      <vt:lpstr>Есеп </vt:lpstr>
      <vt:lpstr>Есеп</vt:lpstr>
      <vt:lpstr>Ауырлық күші</vt:lpstr>
      <vt:lpstr>Еркін түсу үдеу</vt:lpstr>
      <vt:lpstr>Есеп </vt:lpstr>
      <vt:lpstr>Есеп </vt:lpstr>
      <vt:lpstr>Басқа планеталардағы ауырлық күші</vt:lpstr>
      <vt:lpstr>Салмақ күші</vt:lpstr>
      <vt:lpstr>Есеп</vt:lpstr>
      <vt:lpstr>Есеп</vt:lpstr>
      <vt:lpstr>Үй жұмысы: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Тартылыс құбылысы. Ауырлық күші.Салмақ күші</dc:title>
  <dc:creator>12kabinet</dc:creator>
  <cp:lastModifiedBy>12kabinet</cp:lastModifiedBy>
  <cp:revision>6</cp:revision>
  <dcterms:created xsi:type="dcterms:W3CDTF">2023-11-29T05:52:11Z</dcterms:created>
  <dcterms:modified xsi:type="dcterms:W3CDTF">2023-11-29T06:41:57Z</dcterms:modified>
</cp:coreProperties>
</file>