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2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2" r:id="rId11"/>
    <p:sldId id="261" r:id="rId12"/>
    <p:sldId id="267" r:id="rId13"/>
    <p:sldId id="270" r:id="rId14"/>
    <p:sldId id="283" r:id="rId15"/>
    <p:sldId id="269" r:id="rId16"/>
    <p:sldId id="271" r:id="rId17"/>
    <p:sldId id="275" r:id="rId18"/>
    <p:sldId id="272" r:id="rId19"/>
    <p:sldId id="274" r:id="rId20"/>
    <p:sldId id="273" r:id="rId21"/>
    <p:sldId id="276" r:id="rId22"/>
    <p:sldId id="277" r:id="rId23"/>
    <p:sldId id="278" r:id="rId24"/>
    <p:sldId id="279" r:id="rId25"/>
    <p:sldId id="284" r:id="rId26"/>
    <p:sldId id="285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89FF"/>
    <a:srgbClr val="CC66FF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0856" autoAdjust="0"/>
  </p:normalViewPr>
  <p:slideViewPr>
    <p:cSldViewPr snapToGrid="0">
      <p:cViewPr>
        <p:scale>
          <a:sx n="50" d="100"/>
          <a:sy n="50" d="100"/>
        </p:scale>
        <p:origin x="-834" y="-5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D8B2A0-498C-4B1D-BEB0-A208179D6C7E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276BFAA1-2BBD-4001-8BF8-4D82BCF55E15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изучить и проанализировать научную, популярную, учебную литературу по данному вопросу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DB64F0A-8621-47A3-93E6-2F7992D053F5}" type="parTrans" cxnId="{B8FA3A7B-F240-43C2-A048-69DB6DAA9886}">
      <dgm:prSet/>
      <dgm:spPr/>
      <dgm:t>
        <a:bodyPr/>
        <a:lstStyle/>
        <a:p>
          <a:endParaRPr lang="ru-RU"/>
        </a:p>
      </dgm:t>
    </dgm:pt>
    <dgm:pt modelId="{29974DD6-0E8A-475F-A4C6-C84468F21106}" type="sibTrans" cxnId="{B8FA3A7B-F240-43C2-A048-69DB6DAA9886}">
      <dgm:prSet/>
      <dgm:spPr/>
      <dgm:t>
        <a:bodyPr/>
        <a:lstStyle/>
        <a:p>
          <a:endParaRPr lang="ru-RU"/>
        </a:p>
      </dgm:t>
    </dgm:pt>
    <dgm:pt modelId="{58A0716E-025F-4DA3-80CF-92FF5D2FCBB7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рассмотреть состав и пищевую ценность детского питания на фруктовой основе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35BD972-6D75-442C-AD7A-520B712A62A8}" type="parTrans" cxnId="{8E29AAE8-397D-484D-A36B-1E23E1B3DF63}">
      <dgm:prSet/>
      <dgm:spPr/>
      <dgm:t>
        <a:bodyPr/>
        <a:lstStyle/>
        <a:p>
          <a:endParaRPr lang="ru-RU"/>
        </a:p>
      </dgm:t>
    </dgm:pt>
    <dgm:pt modelId="{9CBCAD4C-3E18-4DDD-A4FE-A5323BC22606}" type="sibTrans" cxnId="{8E29AAE8-397D-484D-A36B-1E23E1B3DF63}">
      <dgm:prSet/>
      <dgm:spPr/>
      <dgm:t>
        <a:bodyPr/>
        <a:lstStyle/>
        <a:p>
          <a:endParaRPr lang="ru-RU"/>
        </a:p>
      </dgm:t>
    </dgm:pt>
    <dgm:pt modelId="{9588A2B3-BDB3-43B9-979F-9748207E510E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рассмотреть требования, предъявляемые к качеству детского питания и выявить факторы, формирующие качество детского питания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D6DF5D2-9BF9-48BA-8A48-B7EE336422B8}" type="parTrans" cxnId="{1404A605-00A7-4FA0-8CFA-2319E9D60E38}">
      <dgm:prSet/>
      <dgm:spPr/>
      <dgm:t>
        <a:bodyPr/>
        <a:lstStyle/>
        <a:p>
          <a:endParaRPr lang="ru-RU"/>
        </a:p>
      </dgm:t>
    </dgm:pt>
    <dgm:pt modelId="{B75035B3-2EE5-4DCC-A47E-C4B3555021FF}" type="sibTrans" cxnId="{1404A605-00A7-4FA0-8CFA-2319E9D60E38}">
      <dgm:prSet/>
      <dgm:spPr/>
      <dgm:t>
        <a:bodyPr/>
        <a:lstStyle/>
        <a:p>
          <a:endParaRPr lang="ru-RU"/>
        </a:p>
      </dgm:t>
    </dgm:pt>
    <dgm:pt modelId="{4F0E654B-5934-4CDD-B284-5852DFC3C535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изучить технологию изготовления детского питания  на фруктовой основе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37E42F-351B-47DA-811D-67E4CCA2143A}" type="parTrans" cxnId="{0E54A463-A2AD-48F6-B27A-514CB3A4054C}">
      <dgm:prSet/>
      <dgm:spPr/>
      <dgm:t>
        <a:bodyPr/>
        <a:lstStyle/>
        <a:p>
          <a:endParaRPr lang="ru-RU"/>
        </a:p>
      </dgm:t>
    </dgm:pt>
    <dgm:pt modelId="{ADEFF0DD-51CC-4348-95D4-A2E7EA15781C}" type="sibTrans" cxnId="{0E54A463-A2AD-48F6-B27A-514CB3A4054C}">
      <dgm:prSet/>
      <dgm:spPr/>
      <dgm:t>
        <a:bodyPr/>
        <a:lstStyle/>
        <a:p>
          <a:endParaRPr lang="ru-RU"/>
        </a:p>
      </dgm:t>
    </dgm:pt>
    <dgm:pt modelId="{718DF73B-905B-45C2-A1F2-1BCC32B0E240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исследовать органолептические и физико-химические показатели детского питания на фруктовой основе различных торговых марок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83A11F-8CE1-4A7A-A69A-4DF17C5C50BB}" type="parTrans" cxnId="{1B744D8B-9F32-4FD3-80B3-3DD07B7DC77C}">
      <dgm:prSet/>
      <dgm:spPr/>
      <dgm:t>
        <a:bodyPr/>
        <a:lstStyle/>
        <a:p>
          <a:endParaRPr lang="ru-RU"/>
        </a:p>
      </dgm:t>
    </dgm:pt>
    <dgm:pt modelId="{1FFF28DB-CC85-4FEA-9DFE-25822AE09AC9}" type="sibTrans" cxnId="{1B744D8B-9F32-4FD3-80B3-3DD07B7DC77C}">
      <dgm:prSet/>
      <dgm:spPr/>
      <dgm:t>
        <a:bodyPr/>
        <a:lstStyle/>
        <a:p>
          <a:endParaRPr lang="ru-RU"/>
        </a:p>
      </dgm:t>
    </dgm:pt>
    <dgm:pt modelId="{027EA875-2513-4E18-A565-8B676176B51D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установить соответствие качества детского питания на фруктовой основе различных торговых марок нормативным документам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340647-8B37-4BC6-BA89-391907335BD8}" type="parTrans" cxnId="{84AFF574-D9D9-42B5-8E71-04189F1A4DBF}">
      <dgm:prSet/>
      <dgm:spPr/>
      <dgm:t>
        <a:bodyPr/>
        <a:lstStyle/>
        <a:p>
          <a:endParaRPr lang="ru-RU"/>
        </a:p>
      </dgm:t>
    </dgm:pt>
    <dgm:pt modelId="{E5804878-D207-471F-885B-83CCA5312F04}" type="sibTrans" cxnId="{84AFF574-D9D9-42B5-8E71-04189F1A4DBF}">
      <dgm:prSet/>
      <dgm:spPr/>
      <dgm:t>
        <a:bodyPr/>
        <a:lstStyle/>
        <a:p>
          <a:endParaRPr lang="ru-RU"/>
        </a:p>
      </dgm:t>
    </dgm:pt>
    <dgm:pt modelId="{8FFA93C8-5929-48EB-9663-46E8FD70AF79}" type="pres">
      <dgm:prSet presAssocID="{95D8B2A0-498C-4B1D-BEB0-A208179D6C7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4B45419A-13DB-44D4-A55C-6858DC85735A}" type="pres">
      <dgm:prSet presAssocID="{95D8B2A0-498C-4B1D-BEB0-A208179D6C7E}" presName="Name1" presStyleCnt="0"/>
      <dgm:spPr/>
    </dgm:pt>
    <dgm:pt modelId="{7064ECC9-0758-47D3-9C14-B546F6EBEC75}" type="pres">
      <dgm:prSet presAssocID="{95D8B2A0-498C-4B1D-BEB0-A208179D6C7E}" presName="cycle" presStyleCnt="0"/>
      <dgm:spPr/>
    </dgm:pt>
    <dgm:pt modelId="{63032356-1C59-441F-A4D3-5233894455D1}" type="pres">
      <dgm:prSet presAssocID="{95D8B2A0-498C-4B1D-BEB0-A208179D6C7E}" presName="srcNode" presStyleLbl="node1" presStyleIdx="0" presStyleCnt="6"/>
      <dgm:spPr/>
    </dgm:pt>
    <dgm:pt modelId="{F80727FB-BD71-45B8-B6F7-BF1CBC61A5DC}" type="pres">
      <dgm:prSet presAssocID="{95D8B2A0-498C-4B1D-BEB0-A208179D6C7E}" presName="conn" presStyleLbl="parChTrans1D2" presStyleIdx="0" presStyleCnt="1"/>
      <dgm:spPr/>
      <dgm:t>
        <a:bodyPr/>
        <a:lstStyle/>
        <a:p>
          <a:endParaRPr lang="ru-RU"/>
        </a:p>
      </dgm:t>
    </dgm:pt>
    <dgm:pt modelId="{F0756D94-C507-423B-B187-987B6BAA3CE7}" type="pres">
      <dgm:prSet presAssocID="{95D8B2A0-498C-4B1D-BEB0-A208179D6C7E}" presName="extraNode" presStyleLbl="node1" presStyleIdx="0" presStyleCnt="6"/>
      <dgm:spPr/>
    </dgm:pt>
    <dgm:pt modelId="{F62BE759-C6FD-463F-A887-A340869B719B}" type="pres">
      <dgm:prSet presAssocID="{95D8B2A0-498C-4B1D-BEB0-A208179D6C7E}" presName="dstNode" presStyleLbl="node1" presStyleIdx="0" presStyleCnt="6"/>
      <dgm:spPr/>
    </dgm:pt>
    <dgm:pt modelId="{58D9893C-5F7C-4C48-9518-4446578C928F}" type="pres">
      <dgm:prSet presAssocID="{276BFAA1-2BBD-4001-8BF8-4D82BCF55E15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CA7655-1DE7-4F4E-B590-34E7FE1F5927}" type="pres">
      <dgm:prSet presAssocID="{276BFAA1-2BBD-4001-8BF8-4D82BCF55E15}" presName="accent_1" presStyleCnt="0"/>
      <dgm:spPr/>
    </dgm:pt>
    <dgm:pt modelId="{446F260A-F67C-4A55-B622-BD271CDF4229}" type="pres">
      <dgm:prSet presAssocID="{276BFAA1-2BBD-4001-8BF8-4D82BCF55E15}" presName="accentRepeatNode" presStyleLbl="solidFgAcc1" presStyleIdx="0" presStyleCnt="6"/>
      <dgm:spPr/>
    </dgm:pt>
    <dgm:pt modelId="{120A5097-C6A1-4FC0-9B27-FF91B4085A46}" type="pres">
      <dgm:prSet presAssocID="{58A0716E-025F-4DA3-80CF-92FF5D2FCBB7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EE0BC8-9634-49E5-A1DB-16B24EA4BF37}" type="pres">
      <dgm:prSet presAssocID="{58A0716E-025F-4DA3-80CF-92FF5D2FCBB7}" presName="accent_2" presStyleCnt="0"/>
      <dgm:spPr/>
    </dgm:pt>
    <dgm:pt modelId="{F5647976-52FD-44F8-B91D-5C21C54E9C80}" type="pres">
      <dgm:prSet presAssocID="{58A0716E-025F-4DA3-80CF-92FF5D2FCBB7}" presName="accentRepeatNode" presStyleLbl="solidFgAcc1" presStyleIdx="1" presStyleCnt="6"/>
      <dgm:spPr/>
    </dgm:pt>
    <dgm:pt modelId="{010D3F43-EE0E-40BF-98D3-B80E44FEDFF6}" type="pres">
      <dgm:prSet presAssocID="{9588A2B3-BDB3-43B9-979F-9748207E510E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D861BE-2767-4152-B901-C64DFF39A0A9}" type="pres">
      <dgm:prSet presAssocID="{9588A2B3-BDB3-43B9-979F-9748207E510E}" presName="accent_3" presStyleCnt="0"/>
      <dgm:spPr/>
    </dgm:pt>
    <dgm:pt modelId="{078DC35C-19CA-45E9-94D8-898BC1A745D2}" type="pres">
      <dgm:prSet presAssocID="{9588A2B3-BDB3-43B9-979F-9748207E510E}" presName="accentRepeatNode" presStyleLbl="solidFgAcc1" presStyleIdx="2" presStyleCnt="6"/>
      <dgm:spPr/>
    </dgm:pt>
    <dgm:pt modelId="{FD3A2917-F394-4C0D-A82D-2DF9B3C8E98D}" type="pres">
      <dgm:prSet presAssocID="{4F0E654B-5934-4CDD-B284-5852DFC3C535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B2CA5A-7F77-4162-8510-3595BE9A6BB3}" type="pres">
      <dgm:prSet presAssocID="{4F0E654B-5934-4CDD-B284-5852DFC3C535}" presName="accent_4" presStyleCnt="0"/>
      <dgm:spPr/>
    </dgm:pt>
    <dgm:pt modelId="{580AF1BA-740C-4B82-AE2C-B06E00B8FDFE}" type="pres">
      <dgm:prSet presAssocID="{4F0E654B-5934-4CDD-B284-5852DFC3C535}" presName="accentRepeatNode" presStyleLbl="solidFgAcc1" presStyleIdx="3" presStyleCnt="6"/>
      <dgm:spPr/>
    </dgm:pt>
    <dgm:pt modelId="{AC54CC35-D999-435F-9F24-6D6CBB5DD289}" type="pres">
      <dgm:prSet presAssocID="{718DF73B-905B-45C2-A1F2-1BCC32B0E240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2C2C7A-AC96-4722-93DF-B688A836CF05}" type="pres">
      <dgm:prSet presAssocID="{718DF73B-905B-45C2-A1F2-1BCC32B0E240}" presName="accent_5" presStyleCnt="0"/>
      <dgm:spPr/>
    </dgm:pt>
    <dgm:pt modelId="{BE24F5E2-43B9-4E63-9690-63E682EDAE7F}" type="pres">
      <dgm:prSet presAssocID="{718DF73B-905B-45C2-A1F2-1BCC32B0E240}" presName="accentRepeatNode" presStyleLbl="solidFgAcc1" presStyleIdx="4" presStyleCnt="6"/>
      <dgm:spPr/>
    </dgm:pt>
    <dgm:pt modelId="{1FF70063-64A5-4FF2-891E-891783D99091}" type="pres">
      <dgm:prSet presAssocID="{027EA875-2513-4E18-A565-8B676176B51D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DA252C-5286-48AD-8316-9B43C8617E1D}" type="pres">
      <dgm:prSet presAssocID="{027EA875-2513-4E18-A565-8B676176B51D}" presName="accent_6" presStyleCnt="0"/>
      <dgm:spPr/>
    </dgm:pt>
    <dgm:pt modelId="{D2824C74-8531-4B69-87B6-882EAEF7BF01}" type="pres">
      <dgm:prSet presAssocID="{027EA875-2513-4E18-A565-8B676176B51D}" presName="accentRepeatNode" presStyleLbl="solidFgAcc1" presStyleIdx="5" presStyleCnt="6"/>
      <dgm:spPr/>
    </dgm:pt>
  </dgm:ptLst>
  <dgm:cxnLst>
    <dgm:cxn modelId="{84AFF574-D9D9-42B5-8E71-04189F1A4DBF}" srcId="{95D8B2A0-498C-4B1D-BEB0-A208179D6C7E}" destId="{027EA875-2513-4E18-A565-8B676176B51D}" srcOrd="5" destOrd="0" parTransId="{4C340647-8B37-4BC6-BA89-391907335BD8}" sibTransId="{E5804878-D207-471F-885B-83CCA5312F04}"/>
    <dgm:cxn modelId="{1404A605-00A7-4FA0-8CFA-2319E9D60E38}" srcId="{95D8B2A0-498C-4B1D-BEB0-A208179D6C7E}" destId="{9588A2B3-BDB3-43B9-979F-9748207E510E}" srcOrd="2" destOrd="0" parTransId="{5D6DF5D2-9BF9-48BA-8A48-B7EE336422B8}" sibTransId="{B75035B3-2EE5-4DCC-A47E-C4B3555021FF}"/>
    <dgm:cxn modelId="{094E385B-FF2A-4A6B-9B51-1B62D5C13E94}" type="presOf" srcId="{718DF73B-905B-45C2-A1F2-1BCC32B0E240}" destId="{AC54CC35-D999-435F-9F24-6D6CBB5DD289}" srcOrd="0" destOrd="0" presId="urn:microsoft.com/office/officeart/2008/layout/VerticalCurvedList"/>
    <dgm:cxn modelId="{B8FA3A7B-F240-43C2-A048-69DB6DAA9886}" srcId="{95D8B2A0-498C-4B1D-BEB0-A208179D6C7E}" destId="{276BFAA1-2BBD-4001-8BF8-4D82BCF55E15}" srcOrd="0" destOrd="0" parTransId="{FDB64F0A-8621-47A3-93E6-2F7992D053F5}" sibTransId="{29974DD6-0E8A-475F-A4C6-C84468F21106}"/>
    <dgm:cxn modelId="{1D0D08A3-09BA-4A90-B47F-E35DDC33A39D}" type="presOf" srcId="{276BFAA1-2BBD-4001-8BF8-4D82BCF55E15}" destId="{58D9893C-5F7C-4C48-9518-4446578C928F}" srcOrd="0" destOrd="0" presId="urn:microsoft.com/office/officeart/2008/layout/VerticalCurvedList"/>
    <dgm:cxn modelId="{DC674AAD-A72C-42A0-A21B-25FDE19B6433}" type="presOf" srcId="{4F0E654B-5934-4CDD-B284-5852DFC3C535}" destId="{FD3A2917-F394-4C0D-A82D-2DF9B3C8E98D}" srcOrd="0" destOrd="0" presId="urn:microsoft.com/office/officeart/2008/layout/VerticalCurvedList"/>
    <dgm:cxn modelId="{1B744D8B-9F32-4FD3-80B3-3DD07B7DC77C}" srcId="{95D8B2A0-498C-4B1D-BEB0-A208179D6C7E}" destId="{718DF73B-905B-45C2-A1F2-1BCC32B0E240}" srcOrd="4" destOrd="0" parTransId="{4183A11F-8CE1-4A7A-A69A-4DF17C5C50BB}" sibTransId="{1FFF28DB-CC85-4FEA-9DFE-25822AE09AC9}"/>
    <dgm:cxn modelId="{7C039A67-138E-43AD-9704-9547C967AC6A}" type="presOf" srcId="{95D8B2A0-498C-4B1D-BEB0-A208179D6C7E}" destId="{8FFA93C8-5929-48EB-9663-46E8FD70AF79}" srcOrd="0" destOrd="0" presId="urn:microsoft.com/office/officeart/2008/layout/VerticalCurvedList"/>
    <dgm:cxn modelId="{1A6C2CC5-60C2-49A9-B3DF-7AF355E6DD1B}" type="presOf" srcId="{29974DD6-0E8A-475F-A4C6-C84468F21106}" destId="{F80727FB-BD71-45B8-B6F7-BF1CBC61A5DC}" srcOrd="0" destOrd="0" presId="urn:microsoft.com/office/officeart/2008/layout/VerticalCurvedList"/>
    <dgm:cxn modelId="{0E54A463-A2AD-48F6-B27A-514CB3A4054C}" srcId="{95D8B2A0-498C-4B1D-BEB0-A208179D6C7E}" destId="{4F0E654B-5934-4CDD-B284-5852DFC3C535}" srcOrd="3" destOrd="0" parTransId="{2337E42F-351B-47DA-811D-67E4CCA2143A}" sibTransId="{ADEFF0DD-51CC-4348-95D4-A2E7EA15781C}"/>
    <dgm:cxn modelId="{8E29AAE8-397D-484D-A36B-1E23E1B3DF63}" srcId="{95D8B2A0-498C-4B1D-BEB0-A208179D6C7E}" destId="{58A0716E-025F-4DA3-80CF-92FF5D2FCBB7}" srcOrd="1" destOrd="0" parTransId="{E35BD972-6D75-442C-AD7A-520B712A62A8}" sibTransId="{9CBCAD4C-3E18-4DDD-A4FE-A5323BC22606}"/>
    <dgm:cxn modelId="{596C8C7D-A74B-48D5-AE12-8679B18CA299}" type="presOf" srcId="{9588A2B3-BDB3-43B9-979F-9748207E510E}" destId="{010D3F43-EE0E-40BF-98D3-B80E44FEDFF6}" srcOrd="0" destOrd="0" presId="urn:microsoft.com/office/officeart/2008/layout/VerticalCurvedList"/>
    <dgm:cxn modelId="{B48278A6-5E37-4121-9928-B92093346478}" type="presOf" srcId="{58A0716E-025F-4DA3-80CF-92FF5D2FCBB7}" destId="{120A5097-C6A1-4FC0-9B27-FF91B4085A46}" srcOrd="0" destOrd="0" presId="urn:microsoft.com/office/officeart/2008/layout/VerticalCurvedList"/>
    <dgm:cxn modelId="{8739F357-4554-42FA-9CC9-6FDB8CD0342C}" type="presOf" srcId="{027EA875-2513-4E18-A565-8B676176B51D}" destId="{1FF70063-64A5-4FF2-891E-891783D99091}" srcOrd="0" destOrd="0" presId="urn:microsoft.com/office/officeart/2008/layout/VerticalCurvedList"/>
    <dgm:cxn modelId="{4C02052D-5B63-4CC4-9CC5-C167822B2EE1}" type="presParOf" srcId="{8FFA93C8-5929-48EB-9663-46E8FD70AF79}" destId="{4B45419A-13DB-44D4-A55C-6858DC85735A}" srcOrd="0" destOrd="0" presId="urn:microsoft.com/office/officeart/2008/layout/VerticalCurvedList"/>
    <dgm:cxn modelId="{6CFDAB57-36C7-412F-A370-2ED2496A649A}" type="presParOf" srcId="{4B45419A-13DB-44D4-A55C-6858DC85735A}" destId="{7064ECC9-0758-47D3-9C14-B546F6EBEC75}" srcOrd="0" destOrd="0" presId="urn:microsoft.com/office/officeart/2008/layout/VerticalCurvedList"/>
    <dgm:cxn modelId="{3CA824A3-F3AC-4220-A601-05EFDDC054AE}" type="presParOf" srcId="{7064ECC9-0758-47D3-9C14-B546F6EBEC75}" destId="{63032356-1C59-441F-A4D3-5233894455D1}" srcOrd="0" destOrd="0" presId="urn:microsoft.com/office/officeart/2008/layout/VerticalCurvedList"/>
    <dgm:cxn modelId="{22D882E7-B92D-45FA-91AA-884C17566F0F}" type="presParOf" srcId="{7064ECC9-0758-47D3-9C14-B546F6EBEC75}" destId="{F80727FB-BD71-45B8-B6F7-BF1CBC61A5DC}" srcOrd="1" destOrd="0" presId="urn:microsoft.com/office/officeart/2008/layout/VerticalCurvedList"/>
    <dgm:cxn modelId="{05DA7232-4B47-49F3-A834-068F4DECF432}" type="presParOf" srcId="{7064ECC9-0758-47D3-9C14-B546F6EBEC75}" destId="{F0756D94-C507-423B-B187-987B6BAA3CE7}" srcOrd="2" destOrd="0" presId="urn:microsoft.com/office/officeart/2008/layout/VerticalCurvedList"/>
    <dgm:cxn modelId="{5D6AF7F8-FA7E-46B1-A7F0-256564DB6FFA}" type="presParOf" srcId="{7064ECC9-0758-47D3-9C14-B546F6EBEC75}" destId="{F62BE759-C6FD-463F-A887-A340869B719B}" srcOrd="3" destOrd="0" presId="urn:microsoft.com/office/officeart/2008/layout/VerticalCurvedList"/>
    <dgm:cxn modelId="{ACAD06B0-2245-4F03-9094-9B5BD500F2C1}" type="presParOf" srcId="{4B45419A-13DB-44D4-A55C-6858DC85735A}" destId="{58D9893C-5F7C-4C48-9518-4446578C928F}" srcOrd="1" destOrd="0" presId="urn:microsoft.com/office/officeart/2008/layout/VerticalCurvedList"/>
    <dgm:cxn modelId="{BB420187-4FDF-4B85-9B0E-6F8F08046EE7}" type="presParOf" srcId="{4B45419A-13DB-44D4-A55C-6858DC85735A}" destId="{5FCA7655-1DE7-4F4E-B590-34E7FE1F5927}" srcOrd="2" destOrd="0" presId="urn:microsoft.com/office/officeart/2008/layout/VerticalCurvedList"/>
    <dgm:cxn modelId="{4770B6B4-0041-4E43-9110-079FDAF12040}" type="presParOf" srcId="{5FCA7655-1DE7-4F4E-B590-34E7FE1F5927}" destId="{446F260A-F67C-4A55-B622-BD271CDF4229}" srcOrd="0" destOrd="0" presId="urn:microsoft.com/office/officeart/2008/layout/VerticalCurvedList"/>
    <dgm:cxn modelId="{296C3AC1-E9E3-47F6-A058-887F9B45875A}" type="presParOf" srcId="{4B45419A-13DB-44D4-A55C-6858DC85735A}" destId="{120A5097-C6A1-4FC0-9B27-FF91B4085A46}" srcOrd="3" destOrd="0" presId="urn:microsoft.com/office/officeart/2008/layout/VerticalCurvedList"/>
    <dgm:cxn modelId="{1227FD4D-CF3F-48E8-96A4-0458C7FA067E}" type="presParOf" srcId="{4B45419A-13DB-44D4-A55C-6858DC85735A}" destId="{55EE0BC8-9634-49E5-A1DB-16B24EA4BF37}" srcOrd="4" destOrd="0" presId="urn:microsoft.com/office/officeart/2008/layout/VerticalCurvedList"/>
    <dgm:cxn modelId="{649825CC-B35A-4417-A202-7364165A0939}" type="presParOf" srcId="{55EE0BC8-9634-49E5-A1DB-16B24EA4BF37}" destId="{F5647976-52FD-44F8-B91D-5C21C54E9C80}" srcOrd="0" destOrd="0" presId="urn:microsoft.com/office/officeart/2008/layout/VerticalCurvedList"/>
    <dgm:cxn modelId="{63C7EC2F-7AD0-41F8-9DCC-D76B642E1205}" type="presParOf" srcId="{4B45419A-13DB-44D4-A55C-6858DC85735A}" destId="{010D3F43-EE0E-40BF-98D3-B80E44FEDFF6}" srcOrd="5" destOrd="0" presId="urn:microsoft.com/office/officeart/2008/layout/VerticalCurvedList"/>
    <dgm:cxn modelId="{2B6F73E5-3BE0-4164-A7A4-CDA39D4718E5}" type="presParOf" srcId="{4B45419A-13DB-44D4-A55C-6858DC85735A}" destId="{79D861BE-2767-4152-B901-C64DFF39A0A9}" srcOrd="6" destOrd="0" presId="urn:microsoft.com/office/officeart/2008/layout/VerticalCurvedList"/>
    <dgm:cxn modelId="{7B1025B6-4DB2-4B68-A348-A3B5D4826025}" type="presParOf" srcId="{79D861BE-2767-4152-B901-C64DFF39A0A9}" destId="{078DC35C-19CA-45E9-94D8-898BC1A745D2}" srcOrd="0" destOrd="0" presId="urn:microsoft.com/office/officeart/2008/layout/VerticalCurvedList"/>
    <dgm:cxn modelId="{4328D7E3-BDFC-4242-9B63-8792CA9547DA}" type="presParOf" srcId="{4B45419A-13DB-44D4-A55C-6858DC85735A}" destId="{FD3A2917-F394-4C0D-A82D-2DF9B3C8E98D}" srcOrd="7" destOrd="0" presId="urn:microsoft.com/office/officeart/2008/layout/VerticalCurvedList"/>
    <dgm:cxn modelId="{807DDEE2-AE84-454C-BC6B-92850A3EF03C}" type="presParOf" srcId="{4B45419A-13DB-44D4-A55C-6858DC85735A}" destId="{6FB2CA5A-7F77-4162-8510-3595BE9A6BB3}" srcOrd="8" destOrd="0" presId="urn:microsoft.com/office/officeart/2008/layout/VerticalCurvedList"/>
    <dgm:cxn modelId="{C50D4DF3-C7B9-44EB-8173-33BF957ED1AA}" type="presParOf" srcId="{6FB2CA5A-7F77-4162-8510-3595BE9A6BB3}" destId="{580AF1BA-740C-4B82-AE2C-B06E00B8FDFE}" srcOrd="0" destOrd="0" presId="urn:microsoft.com/office/officeart/2008/layout/VerticalCurvedList"/>
    <dgm:cxn modelId="{186FE522-2BDF-4D7B-8E53-5ADA955F5529}" type="presParOf" srcId="{4B45419A-13DB-44D4-A55C-6858DC85735A}" destId="{AC54CC35-D999-435F-9F24-6D6CBB5DD289}" srcOrd="9" destOrd="0" presId="urn:microsoft.com/office/officeart/2008/layout/VerticalCurvedList"/>
    <dgm:cxn modelId="{647FF160-E9C7-41AA-947B-203D23047092}" type="presParOf" srcId="{4B45419A-13DB-44D4-A55C-6858DC85735A}" destId="{B92C2C7A-AC96-4722-93DF-B688A836CF05}" srcOrd="10" destOrd="0" presId="urn:microsoft.com/office/officeart/2008/layout/VerticalCurvedList"/>
    <dgm:cxn modelId="{17D15796-3C5A-4D91-9251-EF2ADD505C14}" type="presParOf" srcId="{B92C2C7A-AC96-4722-93DF-B688A836CF05}" destId="{BE24F5E2-43B9-4E63-9690-63E682EDAE7F}" srcOrd="0" destOrd="0" presId="urn:microsoft.com/office/officeart/2008/layout/VerticalCurvedList"/>
    <dgm:cxn modelId="{501E3B49-EC9C-414F-9D5F-50B5B8700286}" type="presParOf" srcId="{4B45419A-13DB-44D4-A55C-6858DC85735A}" destId="{1FF70063-64A5-4FF2-891E-891783D99091}" srcOrd="11" destOrd="0" presId="urn:microsoft.com/office/officeart/2008/layout/VerticalCurvedList"/>
    <dgm:cxn modelId="{C150475D-2637-4B0D-8A85-53CC0444C807}" type="presParOf" srcId="{4B45419A-13DB-44D4-A55C-6858DC85735A}" destId="{99DA252C-5286-48AD-8316-9B43C8617E1D}" srcOrd="12" destOrd="0" presId="urn:microsoft.com/office/officeart/2008/layout/VerticalCurvedList"/>
    <dgm:cxn modelId="{B95F251B-8AB8-4DFA-8A0E-C92C1ACCFEB1}" type="presParOf" srcId="{99DA252C-5286-48AD-8316-9B43C8617E1D}" destId="{D2824C74-8531-4B69-87B6-882EAEF7BF0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ECD15B1-E1D7-43BE-AAB8-BAAF624F5F21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DA39BBB0-484D-48AD-8F5B-446C4D8C4C51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 и ассортимент детского питания на фруктовой основе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DAB687-60DA-4C3E-AB4C-D9D24B71372A}" type="parTrans" cxnId="{E856AAFA-DE87-48D9-BEA2-176ACC441B1A}">
      <dgm:prSet/>
      <dgm:spPr/>
      <dgm:t>
        <a:bodyPr/>
        <a:lstStyle/>
        <a:p>
          <a:endParaRPr lang="ru-RU"/>
        </a:p>
      </dgm:t>
    </dgm:pt>
    <dgm:pt modelId="{BCFB0416-F8CB-40FC-8C63-1C80E34AC2F7}" type="sibTrans" cxnId="{E856AAFA-DE87-48D9-BEA2-176ACC441B1A}">
      <dgm:prSet/>
      <dgm:spPr/>
      <dgm:t>
        <a:bodyPr/>
        <a:lstStyle/>
        <a:p>
          <a:endParaRPr lang="ru-RU"/>
        </a:p>
      </dgm:t>
    </dgm:pt>
    <dgm:pt modelId="{2651012D-93D9-4928-880B-77DFBD1E9BAE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Пищевая ценность и химический состав детского питания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59EB3B-BE56-4678-B514-B0E27D18E32F}" type="parTrans" cxnId="{BE8B6B19-7EE4-4870-AB5F-DE9D3C1421F6}">
      <dgm:prSet/>
      <dgm:spPr/>
      <dgm:t>
        <a:bodyPr/>
        <a:lstStyle/>
        <a:p>
          <a:endParaRPr lang="ru-RU"/>
        </a:p>
      </dgm:t>
    </dgm:pt>
    <dgm:pt modelId="{5C0E587F-E087-4FEB-8E44-4B6F3C7D1477}" type="sibTrans" cxnId="{BE8B6B19-7EE4-4870-AB5F-DE9D3C1421F6}">
      <dgm:prSet/>
      <dgm:spPr/>
      <dgm:t>
        <a:bodyPr/>
        <a:lstStyle/>
        <a:p>
          <a:endParaRPr lang="ru-RU"/>
        </a:p>
      </dgm:t>
    </dgm:pt>
    <dgm:pt modelId="{9373F951-077F-4CF7-9EBB-6A4F3AACB709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Показатели качества детского питания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073AC5-98A6-47D2-AAB3-F295EE498CA8}" type="parTrans" cxnId="{BAD50F4C-7338-45E7-94C7-AE79695B327D}">
      <dgm:prSet/>
      <dgm:spPr/>
      <dgm:t>
        <a:bodyPr/>
        <a:lstStyle/>
        <a:p>
          <a:endParaRPr lang="ru-RU"/>
        </a:p>
      </dgm:t>
    </dgm:pt>
    <dgm:pt modelId="{32BCA89F-4982-4EED-8BAB-3B2125A2DF15}" type="sibTrans" cxnId="{BAD50F4C-7338-45E7-94C7-AE79695B327D}">
      <dgm:prSet/>
      <dgm:spPr/>
      <dgm:t>
        <a:bodyPr/>
        <a:lstStyle/>
        <a:p>
          <a:endParaRPr lang="ru-RU"/>
        </a:p>
      </dgm:t>
    </dgm:pt>
    <dgm:pt modelId="{18A9A890-FFCA-4924-B984-52E218B4C228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Особенности  производства консервов для детского питания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DAB76DB-A50F-453E-9416-A62C4635CE71}" type="parTrans" cxnId="{45700538-1F10-4B50-9B45-5F36014FC54C}">
      <dgm:prSet/>
      <dgm:spPr/>
      <dgm:t>
        <a:bodyPr/>
        <a:lstStyle/>
        <a:p>
          <a:endParaRPr lang="ru-RU"/>
        </a:p>
      </dgm:t>
    </dgm:pt>
    <dgm:pt modelId="{C7C6C87C-8601-467D-8754-1CAD2E528A5C}" type="sibTrans" cxnId="{45700538-1F10-4B50-9B45-5F36014FC54C}">
      <dgm:prSet/>
      <dgm:spPr/>
      <dgm:t>
        <a:bodyPr/>
        <a:lstStyle/>
        <a:p>
          <a:endParaRPr lang="ru-RU"/>
        </a:p>
      </dgm:t>
    </dgm:pt>
    <dgm:pt modelId="{6F00E969-C2C7-414A-8865-E9F127C44B79}" type="pres">
      <dgm:prSet presAssocID="{FECD15B1-E1D7-43BE-AAB8-BAAF624F5F2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009D509-6793-433D-BFE8-82F9C41344C2}" type="pres">
      <dgm:prSet presAssocID="{FECD15B1-E1D7-43BE-AAB8-BAAF624F5F21}" presName="Name1" presStyleCnt="0"/>
      <dgm:spPr/>
    </dgm:pt>
    <dgm:pt modelId="{2D406EB8-E64D-4781-B830-1A776C292A63}" type="pres">
      <dgm:prSet presAssocID="{FECD15B1-E1D7-43BE-AAB8-BAAF624F5F21}" presName="cycle" presStyleCnt="0"/>
      <dgm:spPr/>
    </dgm:pt>
    <dgm:pt modelId="{653808BF-2275-495C-8096-E843EDDB0BAD}" type="pres">
      <dgm:prSet presAssocID="{FECD15B1-E1D7-43BE-AAB8-BAAF624F5F21}" presName="srcNode" presStyleLbl="node1" presStyleIdx="0" presStyleCnt="4"/>
      <dgm:spPr/>
    </dgm:pt>
    <dgm:pt modelId="{49A9709C-35ED-456F-AF86-A3ABBB9EF8F2}" type="pres">
      <dgm:prSet presAssocID="{FECD15B1-E1D7-43BE-AAB8-BAAF624F5F21}" presName="conn" presStyleLbl="parChTrans1D2" presStyleIdx="0" presStyleCnt="1"/>
      <dgm:spPr/>
      <dgm:t>
        <a:bodyPr/>
        <a:lstStyle/>
        <a:p>
          <a:endParaRPr lang="ru-RU"/>
        </a:p>
      </dgm:t>
    </dgm:pt>
    <dgm:pt modelId="{14C14222-2A95-44F0-B49B-B8466240F2F6}" type="pres">
      <dgm:prSet presAssocID="{FECD15B1-E1D7-43BE-AAB8-BAAF624F5F21}" presName="extraNode" presStyleLbl="node1" presStyleIdx="0" presStyleCnt="4"/>
      <dgm:spPr/>
    </dgm:pt>
    <dgm:pt modelId="{F2DECB57-B34F-4DFD-97C5-99CFE059DA93}" type="pres">
      <dgm:prSet presAssocID="{FECD15B1-E1D7-43BE-AAB8-BAAF624F5F21}" presName="dstNode" presStyleLbl="node1" presStyleIdx="0" presStyleCnt="4"/>
      <dgm:spPr/>
    </dgm:pt>
    <dgm:pt modelId="{F4CE8A55-DD47-4304-923B-5E14B8809131}" type="pres">
      <dgm:prSet presAssocID="{DA39BBB0-484D-48AD-8F5B-446C4D8C4C51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3C37C7-64C1-4318-B69F-5F483D7FFB0B}" type="pres">
      <dgm:prSet presAssocID="{DA39BBB0-484D-48AD-8F5B-446C4D8C4C51}" presName="accent_1" presStyleCnt="0"/>
      <dgm:spPr/>
    </dgm:pt>
    <dgm:pt modelId="{DA3538F4-589D-42C2-9C31-660313704741}" type="pres">
      <dgm:prSet presAssocID="{DA39BBB0-484D-48AD-8F5B-446C4D8C4C51}" presName="accentRepeatNode" presStyleLbl="solidFgAcc1" presStyleIdx="0" presStyleCnt="4"/>
      <dgm:spPr/>
    </dgm:pt>
    <dgm:pt modelId="{18175F63-DA58-440B-8A5D-E73D295B7A8D}" type="pres">
      <dgm:prSet presAssocID="{2651012D-93D9-4928-880B-77DFBD1E9BAE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789CFE-068A-42A9-958B-A163B02E1A25}" type="pres">
      <dgm:prSet presAssocID="{2651012D-93D9-4928-880B-77DFBD1E9BAE}" presName="accent_2" presStyleCnt="0"/>
      <dgm:spPr/>
    </dgm:pt>
    <dgm:pt modelId="{CDAB7B65-44A3-43A6-B314-703D396F7D87}" type="pres">
      <dgm:prSet presAssocID="{2651012D-93D9-4928-880B-77DFBD1E9BAE}" presName="accentRepeatNode" presStyleLbl="solidFgAcc1" presStyleIdx="1" presStyleCnt="4" custLinFactNeighborX="6284"/>
      <dgm:spPr/>
    </dgm:pt>
    <dgm:pt modelId="{69B28C90-4C47-4460-AC3A-3B34907E0F34}" type="pres">
      <dgm:prSet presAssocID="{9373F951-077F-4CF7-9EBB-6A4F3AACB709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03D0DA-CECA-4CC9-BE8A-930CF8279C3C}" type="pres">
      <dgm:prSet presAssocID="{9373F951-077F-4CF7-9EBB-6A4F3AACB709}" presName="accent_3" presStyleCnt="0"/>
      <dgm:spPr/>
    </dgm:pt>
    <dgm:pt modelId="{C704A703-9B2E-42E1-AE03-AD0E1EE71E46}" type="pres">
      <dgm:prSet presAssocID="{9373F951-077F-4CF7-9EBB-6A4F3AACB709}" presName="accentRepeatNode" presStyleLbl="solidFgAcc1" presStyleIdx="2" presStyleCnt="4"/>
      <dgm:spPr/>
    </dgm:pt>
    <dgm:pt modelId="{4B214E9D-A67A-445B-89C1-28569876D1AF}" type="pres">
      <dgm:prSet presAssocID="{18A9A890-FFCA-4924-B984-52E218B4C228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BE0F40-4BA0-490F-9396-0C7AFA96FF43}" type="pres">
      <dgm:prSet presAssocID="{18A9A890-FFCA-4924-B984-52E218B4C228}" presName="accent_4" presStyleCnt="0"/>
      <dgm:spPr/>
    </dgm:pt>
    <dgm:pt modelId="{4968D72F-8468-46D6-84C7-2AB363872B38}" type="pres">
      <dgm:prSet presAssocID="{18A9A890-FFCA-4924-B984-52E218B4C228}" presName="accentRepeatNode" presStyleLbl="solidFgAcc1" presStyleIdx="3" presStyleCnt="4"/>
      <dgm:spPr/>
    </dgm:pt>
  </dgm:ptLst>
  <dgm:cxnLst>
    <dgm:cxn modelId="{9380362E-63F2-4752-8FCE-DDAED19829FE}" type="presOf" srcId="{DA39BBB0-484D-48AD-8F5B-446C4D8C4C51}" destId="{F4CE8A55-DD47-4304-923B-5E14B8809131}" srcOrd="0" destOrd="0" presId="urn:microsoft.com/office/officeart/2008/layout/VerticalCurvedList"/>
    <dgm:cxn modelId="{8532DEC5-135D-45E5-B93B-A808F4390FCB}" type="presOf" srcId="{9373F951-077F-4CF7-9EBB-6A4F3AACB709}" destId="{69B28C90-4C47-4460-AC3A-3B34907E0F34}" srcOrd="0" destOrd="0" presId="urn:microsoft.com/office/officeart/2008/layout/VerticalCurvedList"/>
    <dgm:cxn modelId="{BE8B6B19-7EE4-4870-AB5F-DE9D3C1421F6}" srcId="{FECD15B1-E1D7-43BE-AAB8-BAAF624F5F21}" destId="{2651012D-93D9-4928-880B-77DFBD1E9BAE}" srcOrd="1" destOrd="0" parTransId="{7359EB3B-BE56-4678-B514-B0E27D18E32F}" sibTransId="{5C0E587F-E087-4FEB-8E44-4B6F3C7D1477}"/>
    <dgm:cxn modelId="{BAD50F4C-7338-45E7-94C7-AE79695B327D}" srcId="{FECD15B1-E1D7-43BE-AAB8-BAAF624F5F21}" destId="{9373F951-077F-4CF7-9EBB-6A4F3AACB709}" srcOrd="2" destOrd="0" parTransId="{F7073AC5-98A6-47D2-AAB3-F295EE498CA8}" sibTransId="{32BCA89F-4982-4EED-8BAB-3B2125A2DF15}"/>
    <dgm:cxn modelId="{01EF260C-65BB-421E-B8AB-14C85D622F03}" type="presOf" srcId="{18A9A890-FFCA-4924-B984-52E218B4C228}" destId="{4B214E9D-A67A-445B-89C1-28569876D1AF}" srcOrd="0" destOrd="0" presId="urn:microsoft.com/office/officeart/2008/layout/VerticalCurvedList"/>
    <dgm:cxn modelId="{45700538-1F10-4B50-9B45-5F36014FC54C}" srcId="{FECD15B1-E1D7-43BE-AAB8-BAAF624F5F21}" destId="{18A9A890-FFCA-4924-B984-52E218B4C228}" srcOrd="3" destOrd="0" parTransId="{ADAB76DB-A50F-453E-9416-A62C4635CE71}" sibTransId="{C7C6C87C-8601-467D-8754-1CAD2E528A5C}"/>
    <dgm:cxn modelId="{E856AAFA-DE87-48D9-BEA2-176ACC441B1A}" srcId="{FECD15B1-E1D7-43BE-AAB8-BAAF624F5F21}" destId="{DA39BBB0-484D-48AD-8F5B-446C4D8C4C51}" srcOrd="0" destOrd="0" parTransId="{F2DAB687-60DA-4C3E-AB4C-D9D24B71372A}" sibTransId="{BCFB0416-F8CB-40FC-8C63-1C80E34AC2F7}"/>
    <dgm:cxn modelId="{B5F75BA3-8E6D-4D72-B2A3-A4508969567A}" type="presOf" srcId="{2651012D-93D9-4928-880B-77DFBD1E9BAE}" destId="{18175F63-DA58-440B-8A5D-E73D295B7A8D}" srcOrd="0" destOrd="0" presId="urn:microsoft.com/office/officeart/2008/layout/VerticalCurvedList"/>
    <dgm:cxn modelId="{F09F8E3A-FC61-4C96-8D84-53DF8C64F49A}" type="presOf" srcId="{FECD15B1-E1D7-43BE-AAB8-BAAF624F5F21}" destId="{6F00E969-C2C7-414A-8865-E9F127C44B79}" srcOrd="0" destOrd="0" presId="urn:microsoft.com/office/officeart/2008/layout/VerticalCurvedList"/>
    <dgm:cxn modelId="{C639655B-CE56-4676-8BE2-0E4123BC625D}" type="presOf" srcId="{BCFB0416-F8CB-40FC-8C63-1C80E34AC2F7}" destId="{49A9709C-35ED-456F-AF86-A3ABBB9EF8F2}" srcOrd="0" destOrd="0" presId="urn:microsoft.com/office/officeart/2008/layout/VerticalCurvedList"/>
    <dgm:cxn modelId="{56C34EF3-6E83-450D-BE76-5106BD91FC21}" type="presParOf" srcId="{6F00E969-C2C7-414A-8865-E9F127C44B79}" destId="{F009D509-6793-433D-BFE8-82F9C41344C2}" srcOrd="0" destOrd="0" presId="urn:microsoft.com/office/officeart/2008/layout/VerticalCurvedList"/>
    <dgm:cxn modelId="{3A8036E0-D91B-4927-A2F9-16843DB30FAF}" type="presParOf" srcId="{F009D509-6793-433D-BFE8-82F9C41344C2}" destId="{2D406EB8-E64D-4781-B830-1A776C292A63}" srcOrd="0" destOrd="0" presId="urn:microsoft.com/office/officeart/2008/layout/VerticalCurvedList"/>
    <dgm:cxn modelId="{ECDB6FE7-5052-4162-A2C1-A753149B2241}" type="presParOf" srcId="{2D406EB8-E64D-4781-B830-1A776C292A63}" destId="{653808BF-2275-495C-8096-E843EDDB0BAD}" srcOrd="0" destOrd="0" presId="urn:microsoft.com/office/officeart/2008/layout/VerticalCurvedList"/>
    <dgm:cxn modelId="{BEEF8CB5-36DA-4C73-852C-FDA1F691EF70}" type="presParOf" srcId="{2D406EB8-E64D-4781-B830-1A776C292A63}" destId="{49A9709C-35ED-456F-AF86-A3ABBB9EF8F2}" srcOrd="1" destOrd="0" presId="urn:microsoft.com/office/officeart/2008/layout/VerticalCurvedList"/>
    <dgm:cxn modelId="{2B9D00F7-C34B-458F-87C6-6429F0713077}" type="presParOf" srcId="{2D406EB8-E64D-4781-B830-1A776C292A63}" destId="{14C14222-2A95-44F0-B49B-B8466240F2F6}" srcOrd="2" destOrd="0" presId="urn:microsoft.com/office/officeart/2008/layout/VerticalCurvedList"/>
    <dgm:cxn modelId="{762FD24A-7251-4661-867C-877F6E5B7EA0}" type="presParOf" srcId="{2D406EB8-E64D-4781-B830-1A776C292A63}" destId="{F2DECB57-B34F-4DFD-97C5-99CFE059DA93}" srcOrd="3" destOrd="0" presId="urn:microsoft.com/office/officeart/2008/layout/VerticalCurvedList"/>
    <dgm:cxn modelId="{7FDA306C-74F0-4233-8134-04B6029FFB66}" type="presParOf" srcId="{F009D509-6793-433D-BFE8-82F9C41344C2}" destId="{F4CE8A55-DD47-4304-923B-5E14B8809131}" srcOrd="1" destOrd="0" presId="urn:microsoft.com/office/officeart/2008/layout/VerticalCurvedList"/>
    <dgm:cxn modelId="{FCFA8773-C605-433A-9AB1-F41DC6D93C66}" type="presParOf" srcId="{F009D509-6793-433D-BFE8-82F9C41344C2}" destId="{D13C37C7-64C1-4318-B69F-5F483D7FFB0B}" srcOrd="2" destOrd="0" presId="urn:microsoft.com/office/officeart/2008/layout/VerticalCurvedList"/>
    <dgm:cxn modelId="{C146D92C-6E6C-47DC-8FF0-BBDF5362D78F}" type="presParOf" srcId="{D13C37C7-64C1-4318-B69F-5F483D7FFB0B}" destId="{DA3538F4-589D-42C2-9C31-660313704741}" srcOrd="0" destOrd="0" presId="urn:microsoft.com/office/officeart/2008/layout/VerticalCurvedList"/>
    <dgm:cxn modelId="{A35D1D7B-1EE6-44F9-96C5-189AB2144107}" type="presParOf" srcId="{F009D509-6793-433D-BFE8-82F9C41344C2}" destId="{18175F63-DA58-440B-8A5D-E73D295B7A8D}" srcOrd="3" destOrd="0" presId="urn:microsoft.com/office/officeart/2008/layout/VerticalCurvedList"/>
    <dgm:cxn modelId="{AB53FCA6-B9AF-483A-AB9D-67580237A2BA}" type="presParOf" srcId="{F009D509-6793-433D-BFE8-82F9C41344C2}" destId="{A8789CFE-068A-42A9-958B-A163B02E1A25}" srcOrd="4" destOrd="0" presId="urn:microsoft.com/office/officeart/2008/layout/VerticalCurvedList"/>
    <dgm:cxn modelId="{8D60E01D-177E-4602-BBB8-2788ADA04051}" type="presParOf" srcId="{A8789CFE-068A-42A9-958B-A163B02E1A25}" destId="{CDAB7B65-44A3-43A6-B314-703D396F7D87}" srcOrd="0" destOrd="0" presId="urn:microsoft.com/office/officeart/2008/layout/VerticalCurvedList"/>
    <dgm:cxn modelId="{3396125A-4251-4A9A-A81C-5BC226F49878}" type="presParOf" srcId="{F009D509-6793-433D-BFE8-82F9C41344C2}" destId="{69B28C90-4C47-4460-AC3A-3B34907E0F34}" srcOrd="5" destOrd="0" presId="urn:microsoft.com/office/officeart/2008/layout/VerticalCurvedList"/>
    <dgm:cxn modelId="{43A54913-4517-449F-8E09-5BA29CC9B442}" type="presParOf" srcId="{F009D509-6793-433D-BFE8-82F9C41344C2}" destId="{2503D0DA-CECA-4CC9-BE8A-930CF8279C3C}" srcOrd="6" destOrd="0" presId="urn:microsoft.com/office/officeart/2008/layout/VerticalCurvedList"/>
    <dgm:cxn modelId="{BBD59793-4023-4F51-846B-4FFD57FE21DC}" type="presParOf" srcId="{2503D0DA-CECA-4CC9-BE8A-930CF8279C3C}" destId="{C704A703-9B2E-42E1-AE03-AD0E1EE71E46}" srcOrd="0" destOrd="0" presId="urn:microsoft.com/office/officeart/2008/layout/VerticalCurvedList"/>
    <dgm:cxn modelId="{DB73A1CD-C795-41AE-BBF0-C8FEDD5EBCFC}" type="presParOf" srcId="{F009D509-6793-433D-BFE8-82F9C41344C2}" destId="{4B214E9D-A67A-445B-89C1-28569876D1AF}" srcOrd="7" destOrd="0" presId="urn:microsoft.com/office/officeart/2008/layout/VerticalCurvedList"/>
    <dgm:cxn modelId="{76098EBE-9E61-45A4-8588-2B0D31FDBE9E}" type="presParOf" srcId="{F009D509-6793-433D-BFE8-82F9C41344C2}" destId="{46BE0F40-4BA0-490F-9396-0C7AFA96FF43}" srcOrd="8" destOrd="0" presId="urn:microsoft.com/office/officeart/2008/layout/VerticalCurvedList"/>
    <dgm:cxn modelId="{6E0701F2-2BC1-4CF9-9FC6-594CEEB19576}" type="presParOf" srcId="{46BE0F40-4BA0-490F-9396-0C7AFA96FF43}" destId="{4968D72F-8468-46D6-84C7-2AB363872B3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C27E38-3867-4950-9314-B7840E5715F7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32392E9-F21C-41C7-BE65-C635A0F94C4A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Физиологическая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EF56F65-CECF-41EE-ADD1-962284418CBF}" type="parTrans" cxnId="{DA62B0F9-D420-4E29-AF7E-13D6DE9905DE}">
      <dgm:prSet/>
      <dgm:spPr/>
      <dgm:t>
        <a:bodyPr/>
        <a:lstStyle/>
        <a:p>
          <a:endParaRPr lang="ru-RU"/>
        </a:p>
      </dgm:t>
    </dgm:pt>
    <dgm:pt modelId="{83BDAE14-6CA7-478F-8555-54FC4C05F2BB}" type="sibTrans" cxnId="{DA62B0F9-D420-4E29-AF7E-13D6DE9905DE}">
      <dgm:prSet/>
      <dgm:spPr/>
      <dgm:t>
        <a:bodyPr/>
        <a:lstStyle/>
        <a:p>
          <a:endParaRPr lang="ru-RU"/>
        </a:p>
      </dgm:t>
    </dgm:pt>
    <dgm:pt modelId="{BEE2EED0-DB06-4B28-B4FF-699CA1B3CF31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Биологическая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4347E7-F1D7-4DA4-979F-4BDB2119308F}" type="parTrans" cxnId="{060FBBAC-B4F0-4F7C-B7B6-ED2287E0B6A8}">
      <dgm:prSet/>
      <dgm:spPr/>
      <dgm:t>
        <a:bodyPr/>
        <a:lstStyle/>
        <a:p>
          <a:endParaRPr lang="ru-RU"/>
        </a:p>
      </dgm:t>
    </dgm:pt>
    <dgm:pt modelId="{E8F9F8A9-B001-40A1-996E-F2B332AA9ADF}" type="sibTrans" cxnId="{060FBBAC-B4F0-4F7C-B7B6-ED2287E0B6A8}">
      <dgm:prSet/>
      <dgm:spPr/>
      <dgm:t>
        <a:bodyPr/>
        <a:lstStyle/>
        <a:p>
          <a:endParaRPr lang="ru-RU"/>
        </a:p>
      </dgm:t>
    </dgm:pt>
    <dgm:pt modelId="{3EC726D4-F767-4B7C-93F0-091662BCB6DF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Энергетическая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1932CC-3861-405C-AA16-4D1F5E6276C3}" type="parTrans" cxnId="{C7ED56B2-29DF-46E2-9A13-7334956E3EDA}">
      <dgm:prSet/>
      <dgm:spPr/>
      <dgm:t>
        <a:bodyPr/>
        <a:lstStyle/>
        <a:p>
          <a:endParaRPr lang="ru-RU"/>
        </a:p>
      </dgm:t>
    </dgm:pt>
    <dgm:pt modelId="{DD80F457-F2C6-4B1F-B32F-C8E7CFA08317}" type="sibTrans" cxnId="{C7ED56B2-29DF-46E2-9A13-7334956E3EDA}">
      <dgm:prSet/>
      <dgm:spPr/>
      <dgm:t>
        <a:bodyPr/>
        <a:lstStyle/>
        <a:p>
          <a:endParaRPr lang="ru-RU"/>
        </a:p>
      </dgm:t>
    </dgm:pt>
    <dgm:pt modelId="{F4A37CD0-4492-48C5-8C47-A36C57A7743A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Органолептическая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052FDAE-FE8F-44A1-A4F2-1B2AC153C550}" type="parTrans" cxnId="{8B0874D2-05D3-42AE-9942-198BDFA3B839}">
      <dgm:prSet/>
      <dgm:spPr/>
      <dgm:t>
        <a:bodyPr/>
        <a:lstStyle/>
        <a:p>
          <a:endParaRPr lang="ru-RU"/>
        </a:p>
      </dgm:t>
    </dgm:pt>
    <dgm:pt modelId="{71FA9381-0E9A-4880-8D2D-4D6C17B01872}" type="sibTrans" cxnId="{8B0874D2-05D3-42AE-9942-198BDFA3B839}">
      <dgm:prSet/>
      <dgm:spPr/>
      <dgm:t>
        <a:bodyPr/>
        <a:lstStyle/>
        <a:p>
          <a:endParaRPr lang="ru-RU"/>
        </a:p>
      </dgm:t>
    </dgm:pt>
    <dgm:pt modelId="{68FBB2C9-345A-4D0E-B869-637D05EE9B39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Биологическая эффективность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1031FAE-FF76-49D7-B081-43A57CAECB18}" type="parTrans" cxnId="{DEE4423B-1917-4531-B1F6-FAB85FF41400}">
      <dgm:prSet/>
      <dgm:spPr/>
      <dgm:t>
        <a:bodyPr/>
        <a:lstStyle/>
        <a:p>
          <a:endParaRPr lang="ru-RU"/>
        </a:p>
      </dgm:t>
    </dgm:pt>
    <dgm:pt modelId="{1D1C5F20-73F2-4B79-8EB3-0C00C7A82EED}" type="sibTrans" cxnId="{DEE4423B-1917-4531-B1F6-FAB85FF41400}">
      <dgm:prSet/>
      <dgm:spPr/>
      <dgm:t>
        <a:bodyPr/>
        <a:lstStyle/>
        <a:p>
          <a:endParaRPr lang="ru-RU"/>
        </a:p>
      </dgm:t>
    </dgm:pt>
    <dgm:pt modelId="{36EBE66D-5B77-43BB-B9E2-B21FB32E62FC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Усвояемость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32C9E2-C62E-4891-ACD6-C88066B8F522}" type="parTrans" cxnId="{676DBB6A-412E-422D-93C0-99A0A8AA1513}">
      <dgm:prSet/>
      <dgm:spPr/>
      <dgm:t>
        <a:bodyPr/>
        <a:lstStyle/>
        <a:p>
          <a:endParaRPr lang="ru-RU"/>
        </a:p>
      </dgm:t>
    </dgm:pt>
    <dgm:pt modelId="{BFF35F33-7160-4AD8-B4D2-AD00E7F9874E}" type="sibTrans" cxnId="{676DBB6A-412E-422D-93C0-99A0A8AA1513}">
      <dgm:prSet/>
      <dgm:spPr/>
      <dgm:t>
        <a:bodyPr/>
        <a:lstStyle/>
        <a:p>
          <a:endParaRPr lang="ru-RU"/>
        </a:p>
      </dgm:t>
    </dgm:pt>
    <dgm:pt modelId="{5296D0F8-5F0D-471A-841A-38D031C30E41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Безопасность продуктов детского питания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98403D-0CA1-4937-8B34-C819E4FA7CF9}" type="parTrans" cxnId="{6657F2AA-79B3-43CA-984C-BAAFBDCDA3D9}">
      <dgm:prSet/>
      <dgm:spPr/>
      <dgm:t>
        <a:bodyPr/>
        <a:lstStyle/>
        <a:p>
          <a:endParaRPr lang="ru-RU"/>
        </a:p>
      </dgm:t>
    </dgm:pt>
    <dgm:pt modelId="{2CAA2780-73DF-4C50-950D-AC975AACBE66}" type="sibTrans" cxnId="{6657F2AA-79B3-43CA-984C-BAAFBDCDA3D9}">
      <dgm:prSet/>
      <dgm:spPr/>
      <dgm:t>
        <a:bodyPr/>
        <a:lstStyle/>
        <a:p>
          <a:endParaRPr lang="ru-RU"/>
        </a:p>
      </dgm:t>
    </dgm:pt>
    <dgm:pt modelId="{780C951D-F2B4-4595-9346-804B8528639E}" type="pres">
      <dgm:prSet presAssocID="{76C27E38-3867-4950-9314-B7840E5715F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1A35EA5-285B-4881-9EB8-5C49F2B99623}" type="pres">
      <dgm:prSet presAssocID="{76C27E38-3867-4950-9314-B7840E5715F7}" presName="Name1" presStyleCnt="0"/>
      <dgm:spPr/>
    </dgm:pt>
    <dgm:pt modelId="{BFA66B9F-A3EF-4C50-8AC7-7EB3057D6564}" type="pres">
      <dgm:prSet presAssocID="{76C27E38-3867-4950-9314-B7840E5715F7}" presName="cycle" presStyleCnt="0"/>
      <dgm:spPr/>
    </dgm:pt>
    <dgm:pt modelId="{7243506D-52EA-4E3D-935B-7CF04BF0691E}" type="pres">
      <dgm:prSet presAssocID="{76C27E38-3867-4950-9314-B7840E5715F7}" presName="srcNode" presStyleLbl="node1" presStyleIdx="0" presStyleCnt="7"/>
      <dgm:spPr/>
    </dgm:pt>
    <dgm:pt modelId="{427EBF54-0F39-4BFB-BD96-5BFEC3FA438F}" type="pres">
      <dgm:prSet presAssocID="{76C27E38-3867-4950-9314-B7840E5715F7}" presName="conn" presStyleLbl="parChTrans1D2" presStyleIdx="0" presStyleCnt="1"/>
      <dgm:spPr/>
      <dgm:t>
        <a:bodyPr/>
        <a:lstStyle/>
        <a:p>
          <a:endParaRPr lang="ru-RU"/>
        </a:p>
      </dgm:t>
    </dgm:pt>
    <dgm:pt modelId="{22E1FA11-BB39-454F-B9C2-0F3D14734A00}" type="pres">
      <dgm:prSet presAssocID="{76C27E38-3867-4950-9314-B7840E5715F7}" presName="extraNode" presStyleLbl="node1" presStyleIdx="0" presStyleCnt="7"/>
      <dgm:spPr/>
    </dgm:pt>
    <dgm:pt modelId="{493316AA-762F-4A4A-B842-00CA94F18DFA}" type="pres">
      <dgm:prSet presAssocID="{76C27E38-3867-4950-9314-B7840E5715F7}" presName="dstNode" presStyleLbl="node1" presStyleIdx="0" presStyleCnt="7"/>
      <dgm:spPr/>
    </dgm:pt>
    <dgm:pt modelId="{72468457-5EA4-440B-9355-1DD661264112}" type="pres">
      <dgm:prSet presAssocID="{132392E9-F21C-41C7-BE65-C635A0F94C4A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EB3081-3379-4EEA-9035-28E76365AE17}" type="pres">
      <dgm:prSet presAssocID="{132392E9-F21C-41C7-BE65-C635A0F94C4A}" presName="accent_1" presStyleCnt="0"/>
      <dgm:spPr/>
    </dgm:pt>
    <dgm:pt modelId="{5FE226AF-1E46-459A-AAA1-980E9198C66A}" type="pres">
      <dgm:prSet presAssocID="{132392E9-F21C-41C7-BE65-C635A0F94C4A}" presName="accentRepeatNode" presStyleLbl="solidFgAcc1" presStyleIdx="0" presStyleCnt="7"/>
      <dgm:spPr/>
    </dgm:pt>
    <dgm:pt modelId="{52F7B9D8-261A-469E-B84B-B456F6288F8B}" type="pres">
      <dgm:prSet presAssocID="{BEE2EED0-DB06-4B28-B4FF-699CA1B3CF31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936F03-0F13-4C9C-ADFD-EDDBD16B66E0}" type="pres">
      <dgm:prSet presAssocID="{BEE2EED0-DB06-4B28-B4FF-699CA1B3CF31}" presName="accent_2" presStyleCnt="0"/>
      <dgm:spPr/>
    </dgm:pt>
    <dgm:pt modelId="{6342C51C-C29A-419C-86D6-C9246EA19D26}" type="pres">
      <dgm:prSet presAssocID="{BEE2EED0-DB06-4B28-B4FF-699CA1B3CF31}" presName="accentRepeatNode" presStyleLbl="solidFgAcc1" presStyleIdx="1" presStyleCnt="7"/>
      <dgm:spPr/>
    </dgm:pt>
    <dgm:pt modelId="{AB9022C5-1616-4D53-AB18-58558865469D}" type="pres">
      <dgm:prSet presAssocID="{3EC726D4-F767-4B7C-93F0-091662BCB6DF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BC80A9-7E1A-48DC-B481-04338636B56D}" type="pres">
      <dgm:prSet presAssocID="{3EC726D4-F767-4B7C-93F0-091662BCB6DF}" presName="accent_3" presStyleCnt="0"/>
      <dgm:spPr/>
    </dgm:pt>
    <dgm:pt modelId="{69EB0A1D-B1A7-4AAE-A4B0-AB893F5D76E6}" type="pres">
      <dgm:prSet presAssocID="{3EC726D4-F767-4B7C-93F0-091662BCB6DF}" presName="accentRepeatNode" presStyleLbl="solidFgAcc1" presStyleIdx="2" presStyleCnt="7"/>
      <dgm:spPr/>
    </dgm:pt>
    <dgm:pt modelId="{EB9C558A-8C6F-4118-B912-2CC8D5283F6C}" type="pres">
      <dgm:prSet presAssocID="{F4A37CD0-4492-48C5-8C47-A36C57A7743A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D588C0-AEA5-445D-B822-5C895A718609}" type="pres">
      <dgm:prSet presAssocID="{F4A37CD0-4492-48C5-8C47-A36C57A7743A}" presName="accent_4" presStyleCnt="0"/>
      <dgm:spPr/>
    </dgm:pt>
    <dgm:pt modelId="{E723A5B2-8159-4387-B166-B8DC36497546}" type="pres">
      <dgm:prSet presAssocID="{F4A37CD0-4492-48C5-8C47-A36C57A7743A}" presName="accentRepeatNode" presStyleLbl="solidFgAcc1" presStyleIdx="3" presStyleCnt="7"/>
      <dgm:spPr/>
    </dgm:pt>
    <dgm:pt modelId="{150586D1-AAF4-4D2C-A8D4-A6A5F91FF5FA}" type="pres">
      <dgm:prSet presAssocID="{68FBB2C9-345A-4D0E-B869-637D05EE9B39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5FDBFA-890F-4AA6-9733-EAD018737C96}" type="pres">
      <dgm:prSet presAssocID="{68FBB2C9-345A-4D0E-B869-637D05EE9B39}" presName="accent_5" presStyleCnt="0"/>
      <dgm:spPr/>
    </dgm:pt>
    <dgm:pt modelId="{20B24948-1756-4EED-834C-8B5739995A58}" type="pres">
      <dgm:prSet presAssocID="{68FBB2C9-345A-4D0E-B869-637D05EE9B39}" presName="accentRepeatNode" presStyleLbl="solidFgAcc1" presStyleIdx="4" presStyleCnt="7"/>
      <dgm:spPr/>
    </dgm:pt>
    <dgm:pt modelId="{F0CA9DE9-F551-4100-B613-6E53975D5720}" type="pres">
      <dgm:prSet presAssocID="{36EBE66D-5B77-43BB-B9E2-B21FB32E62FC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CDCB3D-C266-443E-A2DD-6C610350C233}" type="pres">
      <dgm:prSet presAssocID="{36EBE66D-5B77-43BB-B9E2-B21FB32E62FC}" presName="accent_6" presStyleCnt="0"/>
      <dgm:spPr/>
    </dgm:pt>
    <dgm:pt modelId="{6CA5C9BB-E1BD-4F25-8277-E966C788F26A}" type="pres">
      <dgm:prSet presAssocID="{36EBE66D-5B77-43BB-B9E2-B21FB32E62FC}" presName="accentRepeatNode" presStyleLbl="solidFgAcc1" presStyleIdx="5" presStyleCnt="7"/>
      <dgm:spPr/>
    </dgm:pt>
    <dgm:pt modelId="{FB697D3F-7878-4AE4-9FC0-DABE31AB661F}" type="pres">
      <dgm:prSet presAssocID="{5296D0F8-5F0D-471A-841A-38D031C30E41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84589F-4DCC-4F6F-B312-D9F2975A769F}" type="pres">
      <dgm:prSet presAssocID="{5296D0F8-5F0D-471A-841A-38D031C30E41}" presName="accent_7" presStyleCnt="0"/>
      <dgm:spPr/>
    </dgm:pt>
    <dgm:pt modelId="{29E5E12B-F4BA-479D-9FE4-5447DFF98DE3}" type="pres">
      <dgm:prSet presAssocID="{5296D0F8-5F0D-471A-841A-38D031C30E41}" presName="accentRepeatNode" presStyleLbl="solidFgAcc1" presStyleIdx="6" presStyleCnt="7"/>
      <dgm:spPr/>
    </dgm:pt>
  </dgm:ptLst>
  <dgm:cxnLst>
    <dgm:cxn modelId="{8B0874D2-05D3-42AE-9942-198BDFA3B839}" srcId="{76C27E38-3867-4950-9314-B7840E5715F7}" destId="{F4A37CD0-4492-48C5-8C47-A36C57A7743A}" srcOrd="3" destOrd="0" parTransId="{6052FDAE-FE8F-44A1-A4F2-1B2AC153C550}" sibTransId="{71FA9381-0E9A-4880-8D2D-4D6C17B01872}"/>
    <dgm:cxn modelId="{34F52F80-96ED-4E9B-A538-CF94F894A622}" type="presOf" srcId="{36EBE66D-5B77-43BB-B9E2-B21FB32E62FC}" destId="{F0CA9DE9-F551-4100-B613-6E53975D5720}" srcOrd="0" destOrd="0" presId="urn:microsoft.com/office/officeart/2008/layout/VerticalCurvedList"/>
    <dgm:cxn modelId="{097CAEE0-1AC3-45F2-82BC-C7D8F53707B2}" type="presOf" srcId="{F4A37CD0-4492-48C5-8C47-A36C57A7743A}" destId="{EB9C558A-8C6F-4118-B912-2CC8D5283F6C}" srcOrd="0" destOrd="0" presId="urn:microsoft.com/office/officeart/2008/layout/VerticalCurvedList"/>
    <dgm:cxn modelId="{27D93D54-7406-40D9-8193-B6E1879895C4}" type="presOf" srcId="{76C27E38-3867-4950-9314-B7840E5715F7}" destId="{780C951D-F2B4-4595-9346-804B8528639E}" srcOrd="0" destOrd="0" presId="urn:microsoft.com/office/officeart/2008/layout/VerticalCurvedList"/>
    <dgm:cxn modelId="{C7ED56B2-29DF-46E2-9A13-7334956E3EDA}" srcId="{76C27E38-3867-4950-9314-B7840E5715F7}" destId="{3EC726D4-F767-4B7C-93F0-091662BCB6DF}" srcOrd="2" destOrd="0" parTransId="{9E1932CC-3861-405C-AA16-4D1F5E6276C3}" sibTransId="{DD80F457-F2C6-4B1F-B32F-C8E7CFA08317}"/>
    <dgm:cxn modelId="{060FBBAC-B4F0-4F7C-B7B6-ED2287E0B6A8}" srcId="{76C27E38-3867-4950-9314-B7840E5715F7}" destId="{BEE2EED0-DB06-4B28-B4FF-699CA1B3CF31}" srcOrd="1" destOrd="0" parTransId="{934347E7-F1D7-4DA4-979F-4BDB2119308F}" sibTransId="{E8F9F8A9-B001-40A1-996E-F2B332AA9ADF}"/>
    <dgm:cxn modelId="{529CB289-B502-4BEE-91E7-3D8EFA5F0808}" type="presOf" srcId="{83BDAE14-6CA7-478F-8555-54FC4C05F2BB}" destId="{427EBF54-0F39-4BFB-BD96-5BFEC3FA438F}" srcOrd="0" destOrd="0" presId="urn:microsoft.com/office/officeart/2008/layout/VerticalCurvedList"/>
    <dgm:cxn modelId="{DA62B0F9-D420-4E29-AF7E-13D6DE9905DE}" srcId="{76C27E38-3867-4950-9314-B7840E5715F7}" destId="{132392E9-F21C-41C7-BE65-C635A0F94C4A}" srcOrd="0" destOrd="0" parTransId="{0EF56F65-CECF-41EE-ADD1-962284418CBF}" sibTransId="{83BDAE14-6CA7-478F-8555-54FC4C05F2BB}"/>
    <dgm:cxn modelId="{5D491EDD-3E91-4FE4-B191-7BACA072381C}" type="presOf" srcId="{BEE2EED0-DB06-4B28-B4FF-699CA1B3CF31}" destId="{52F7B9D8-261A-469E-B84B-B456F6288F8B}" srcOrd="0" destOrd="0" presId="urn:microsoft.com/office/officeart/2008/layout/VerticalCurvedList"/>
    <dgm:cxn modelId="{E4315956-080A-462E-B4A2-0C0326CD8AF6}" type="presOf" srcId="{68FBB2C9-345A-4D0E-B869-637D05EE9B39}" destId="{150586D1-AAF4-4D2C-A8D4-A6A5F91FF5FA}" srcOrd="0" destOrd="0" presId="urn:microsoft.com/office/officeart/2008/layout/VerticalCurvedList"/>
    <dgm:cxn modelId="{676DBB6A-412E-422D-93C0-99A0A8AA1513}" srcId="{76C27E38-3867-4950-9314-B7840E5715F7}" destId="{36EBE66D-5B77-43BB-B9E2-B21FB32E62FC}" srcOrd="5" destOrd="0" parTransId="{2132C9E2-C62E-4891-ACD6-C88066B8F522}" sibTransId="{BFF35F33-7160-4AD8-B4D2-AD00E7F9874E}"/>
    <dgm:cxn modelId="{16C41953-1C3C-4B7B-8E04-842A12A0ACAC}" type="presOf" srcId="{3EC726D4-F767-4B7C-93F0-091662BCB6DF}" destId="{AB9022C5-1616-4D53-AB18-58558865469D}" srcOrd="0" destOrd="0" presId="urn:microsoft.com/office/officeart/2008/layout/VerticalCurvedList"/>
    <dgm:cxn modelId="{BD462FCD-EC35-4446-92B7-61AB7BB5C36E}" type="presOf" srcId="{5296D0F8-5F0D-471A-841A-38D031C30E41}" destId="{FB697D3F-7878-4AE4-9FC0-DABE31AB661F}" srcOrd="0" destOrd="0" presId="urn:microsoft.com/office/officeart/2008/layout/VerticalCurvedList"/>
    <dgm:cxn modelId="{DEE4423B-1917-4531-B1F6-FAB85FF41400}" srcId="{76C27E38-3867-4950-9314-B7840E5715F7}" destId="{68FBB2C9-345A-4D0E-B869-637D05EE9B39}" srcOrd="4" destOrd="0" parTransId="{51031FAE-FF76-49D7-B081-43A57CAECB18}" sibTransId="{1D1C5F20-73F2-4B79-8EB3-0C00C7A82EED}"/>
    <dgm:cxn modelId="{C072CA3B-A72E-439B-BFB4-19A44E83824D}" type="presOf" srcId="{132392E9-F21C-41C7-BE65-C635A0F94C4A}" destId="{72468457-5EA4-440B-9355-1DD661264112}" srcOrd="0" destOrd="0" presId="urn:microsoft.com/office/officeart/2008/layout/VerticalCurvedList"/>
    <dgm:cxn modelId="{6657F2AA-79B3-43CA-984C-BAAFBDCDA3D9}" srcId="{76C27E38-3867-4950-9314-B7840E5715F7}" destId="{5296D0F8-5F0D-471A-841A-38D031C30E41}" srcOrd="6" destOrd="0" parTransId="{FE98403D-0CA1-4937-8B34-C819E4FA7CF9}" sibTransId="{2CAA2780-73DF-4C50-950D-AC975AACBE66}"/>
    <dgm:cxn modelId="{89309E5B-5532-4B9C-B8E5-E936168BCEF5}" type="presParOf" srcId="{780C951D-F2B4-4595-9346-804B8528639E}" destId="{C1A35EA5-285B-4881-9EB8-5C49F2B99623}" srcOrd="0" destOrd="0" presId="urn:microsoft.com/office/officeart/2008/layout/VerticalCurvedList"/>
    <dgm:cxn modelId="{49A65B08-221A-4248-A45E-9FB924478F4F}" type="presParOf" srcId="{C1A35EA5-285B-4881-9EB8-5C49F2B99623}" destId="{BFA66B9F-A3EF-4C50-8AC7-7EB3057D6564}" srcOrd="0" destOrd="0" presId="urn:microsoft.com/office/officeart/2008/layout/VerticalCurvedList"/>
    <dgm:cxn modelId="{52D3EA4C-7A47-4CEA-86DB-A70B0B05A51A}" type="presParOf" srcId="{BFA66B9F-A3EF-4C50-8AC7-7EB3057D6564}" destId="{7243506D-52EA-4E3D-935B-7CF04BF0691E}" srcOrd="0" destOrd="0" presId="urn:microsoft.com/office/officeart/2008/layout/VerticalCurvedList"/>
    <dgm:cxn modelId="{A6F8515C-9AEB-4DDA-B919-C24CDA8EF1CC}" type="presParOf" srcId="{BFA66B9F-A3EF-4C50-8AC7-7EB3057D6564}" destId="{427EBF54-0F39-4BFB-BD96-5BFEC3FA438F}" srcOrd="1" destOrd="0" presId="urn:microsoft.com/office/officeart/2008/layout/VerticalCurvedList"/>
    <dgm:cxn modelId="{888BE12B-3870-40E0-84B4-6A00E4FF57A0}" type="presParOf" srcId="{BFA66B9F-A3EF-4C50-8AC7-7EB3057D6564}" destId="{22E1FA11-BB39-454F-B9C2-0F3D14734A00}" srcOrd="2" destOrd="0" presId="urn:microsoft.com/office/officeart/2008/layout/VerticalCurvedList"/>
    <dgm:cxn modelId="{98D30566-F318-4FC8-B30C-1854615B070C}" type="presParOf" srcId="{BFA66B9F-A3EF-4C50-8AC7-7EB3057D6564}" destId="{493316AA-762F-4A4A-B842-00CA94F18DFA}" srcOrd="3" destOrd="0" presId="urn:microsoft.com/office/officeart/2008/layout/VerticalCurvedList"/>
    <dgm:cxn modelId="{F48D48B6-F3DD-4C60-82F4-A830B5A8F7AA}" type="presParOf" srcId="{C1A35EA5-285B-4881-9EB8-5C49F2B99623}" destId="{72468457-5EA4-440B-9355-1DD661264112}" srcOrd="1" destOrd="0" presId="urn:microsoft.com/office/officeart/2008/layout/VerticalCurvedList"/>
    <dgm:cxn modelId="{FF0D9FFC-CEB8-4D9F-BD0C-70627198AB76}" type="presParOf" srcId="{C1A35EA5-285B-4881-9EB8-5C49F2B99623}" destId="{75EB3081-3379-4EEA-9035-28E76365AE17}" srcOrd="2" destOrd="0" presId="urn:microsoft.com/office/officeart/2008/layout/VerticalCurvedList"/>
    <dgm:cxn modelId="{2F2A2133-39D4-4F42-95C4-199E0E958D5C}" type="presParOf" srcId="{75EB3081-3379-4EEA-9035-28E76365AE17}" destId="{5FE226AF-1E46-459A-AAA1-980E9198C66A}" srcOrd="0" destOrd="0" presId="urn:microsoft.com/office/officeart/2008/layout/VerticalCurvedList"/>
    <dgm:cxn modelId="{4A276CED-490C-4C22-B18A-BE7975BA4DC5}" type="presParOf" srcId="{C1A35EA5-285B-4881-9EB8-5C49F2B99623}" destId="{52F7B9D8-261A-469E-B84B-B456F6288F8B}" srcOrd="3" destOrd="0" presId="urn:microsoft.com/office/officeart/2008/layout/VerticalCurvedList"/>
    <dgm:cxn modelId="{3099CBEB-DAAF-4831-890F-44C00DFEEB9C}" type="presParOf" srcId="{C1A35EA5-285B-4881-9EB8-5C49F2B99623}" destId="{7B936F03-0F13-4C9C-ADFD-EDDBD16B66E0}" srcOrd="4" destOrd="0" presId="urn:microsoft.com/office/officeart/2008/layout/VerticalCurvedList"/>
    <dgm:cxn modelId="{E43ECE47-7FA9-42FA-9C40-63B00406FF4D}" type="presParOf" srcId="{7B936F03-0F13-4C9C-ADFD-EDDBD16B66E0}" destId="{6342C51C-C29A-419C-86D6-C9246EA19D26}" srcOrd="0" destOrd="0" presId="urn:microsoft.com/office/officeart/2008/layout/VerticalCurvedList"/>
    <dgm:cxn modelId="{11A43F39-3BE3-4EA5-B2C0-5E17037029B5}" type="presParOf" srcId="{C1A35EA5-285B-4881-9EB8-5C49F2B99623}" destId="{AB9022C5-1616-4D53-AB18-58558865469D}" srcOrd="5" destOrd="0" presId="urn:microsoft.com/office/officeart/2008/layout/VerticalCurvedList"/>
    <dgm:cxn modelId="{CECFC7D2-FE43-4568-99EA-A507AD2417A8}" type="presParOf" srcId="{C1A35EA5-285B-4881-9EB8-5C49F2B99623}" destId="{87BC80A9-7E1A-48DC-B481-04338636B56D}" srcOrd="6" destOrd="0" presId="urn:microsoft.com/office/officeart/2008/layout/VerticalCurvedList"/>
    <dgm:cxn modelId="{EE9CB8E5-40DD-44DD-91CC-FCBD042556F7}" type="presParOf" srcId="{87BC80A9-7E1A-48DC-B481-04338636B56D}" destId="{69EB0A1D-B1A7-4AAE-A4B0-AB893F5D76E6}" srcOrd="0" destOrd="0" presId="urn:microsoft.com/office/officeart/2008/layout/VerticalCurvedList"/>
    <dgm:cxn modelId="{932F9462-E663-47A4-8F43-5C226EC4F956}" type="presParOf" srcId="{C1A35EA5-285B-4881-9EB8-5C49F2B99623}" destId="{EB9C558A-8C6F-4118-B912-2CC8D5283F6C}" srcOrd="7" destOrd="0" presId="urn:microsoft.com/office/officeart/2008/layout/VerticalCurvedList"/>
    <dgm:cxn modelId="{DDA86037-8DEF-43E6-8657-8C66829075D9}" type="presParOf" srcId="{C1A35EA5-285B-4881-9EB8-5C49F2B99623}" destId="{F2D588C0-AEA5-445D-B822-5C895A718609}" srcOrd="8" destOrd="0" presId="urn:microsoft.com/office/officeart/2008/layout/VerticalCurvedList"/>
    <dgm:cxn modelId="{1A444D2D-882C-416D-B012-6C826CBFFE12}" type="presParOf" srcId="{F2D588C0-AEA5-445D-B822-5C895A718609}" destId="{E723A5B2-8159-4387-B166-B8DC36497546}" srcOrd="0" destOrd="0" presId="urn:microsoft.com/office/officeart/2008/layout/VerticalCurvedList"/>
    <dgm:cxn modelId="{87A4513F-518D-498B-8A79-79D462409700}" type="presParOf" srcId="{C1A35EA5-285B-4881-9EB8-5C49F2B99623}" destId="{150586D1-AAF4-4D2C-A8D4-A6A5F91FF5FA}" srcOrd="9" destOrd="0" presId="urn:microsoft.com/office/officeart/2008/layout/VerticalCurvedList"/>
    <dgm:cxn modelId="{F0B327B9-8EB0-4FE1-BEBF-E06955BFF0C0}" type="presParOf" srcId="{C1A35EA5-285B-4881-9EB8-5C49F2B99623}" destId="{205FDBFA-890F-4AA6-9733-EAD018737C96}" srcOrd="10" destOrd="0" presId="urn:microsoft.com/office/officeart/2008/layout/VerticalCurvedList"/>
    <dgm:cxn modelId="{639C6BFF-56F0-4634-B89E-835D9E2CE74C}" type="presParOf" srcId="{205FDBFA-890F-4AA6-9733-EAD018737C96}" destId="{20B24948-1756-4EED-834C-8B5739995A58}" srcOrd="0" destOrd="0" presId="urn:microsoft.com/office/officeart/2008/layout/VerticalCurvedList"/>
    <dgm:cxn modelId="{BE3A6132-DFD1-4BC2-A9AA-E0557FC09E03}" type="presParOf" srcId="{C1A35EA5-285B-4881-9EB8-5C49F2B99623}" destId="{F0CA9DE9-F551-4100-B613-6E53975D5720}" srcOrd="11" destOrd="0" presId="urn:microsoft.com/office/officeart/2008/layout/VerticalCurvedList"/>
    <dgm:cxn modelId="{EB9E685F-1E6B-43B4-9D56-F6117CF6D6BB}" type="presParOf" srcId="{C1A35EA5-285B-4881-9EB8-5C49F2B99623}" destId="{B0CDCB3D-C266-443E-A2DD-6C610350C233}" srcOrd="12" destOrd="0" presId="urn:microsoft.com/office/officeart/2008/layout/VerticalCurvedList"/>
    <dgm:cxn modelId="{10378EE7-5050-4009-A677-8759B24AA0FB}" type="presParOf" srcId="{B0CDCB3D-C266-443E-A2DD-6C610350C233}" destId="{6CA5C9BB-E1BD-4F25-8277-E966C788F26A}" srcOrd="0" destOrd="0" presId="urn:microsoft.com/office/officeart/2008/layout/VerticalCurvedList"/>
    <dgm:cxn modelId="{0B44C4BE-758D-47CD-B7C6-2CABAF00D762}" type="presParOf" srcId="{C1A35EA5-285B-4881-9EB8-5C49F2B99623}" destId="{FB697D3F-7878-4AE4-9FC0-DABE31AB661F}" srcOrd="13" destOrd="0" presId="urn:microsoft.com/office/officeart/2008/layout/VerticalCurvedList"/>
    <dgm:cxn modelId="{9B99E71D-FA05-429F-B815-544EE29A66AF}" type="presParOf" srcId="{C1A35EA5-285B-4881-9EB8-5C49F2B99623}" destId="{9884589F-4DCC-4F6F-B312-D9F2975A769F}" srcOrd="14" destOrd="0" presId="urn:microsoft.com/office/officeart/2008/layout/VerticalCurvedList"/>
    <dgm:cxn modelId="{3221F836-A14A-46DF-9E08-A96B951D305D}" type="presParOf" srcId="{9884589F-4DCC-4F6F-B312-D9F2975A769F}" destId="{29E5E12B-F4BA-479D-9FE4-5447DFF98DE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31FF134-F24D-431B-BD43-E773B382B850}" type="doc">
      <dgm:prSet loTypeId="urn:microsoft.com/office/officeart/2005/8/layout/vList6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B546CD4-66AB-4DF8-A770-AD524B024111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Неорганические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вещества</a:t>
          </a:r>
          <a:endParaRPr lang="ru-RU" sz="4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3D0F47-43C2-49C8-8501-EC7763E734B1}" type="parTrans" cxnId="{2BEE7F96-BE43-4186-91FB-7D4321BFB0ED}">
      <dgm:prSet/>
      <dgm:spPr/>
      <dgm:t>
        <a:bodyPr/>
        <a:lstStyle/>
        <a:p>
          <a:endParaRPr lang="ru-RU"/>
        </a:p>
      </dgm:t>
    </dgm:pt>
    <dgm:pt modelId="{B1F4F69F-12C5-46FB-B7D2-3C597A16E950}" type="sibTrans" cxnId="{2BEE7F96-BE43-4186-91FB-7D4321BFB0ED}">
      <dgm:prSet/>
      <dgm:spPr/>
      <dgm:t>
        <a:bodyPr/>
        <a:lstStyle/>
        <a:p>
          <a:endParaRPr lang="ru-RU"/>
        </a:p>
      </dgm:t>
    </dgm:pt>
    <dgm:pt modelId="{99C23B42-7668-4921-9017-88C9A143FF03}">
      <dgm:prSet phldrT="[Текст]" custT="1"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 anchor="ctr"/>
        <a:lstStyle/>
        <a:p>
          <a:pPr marL="457200" indent="-285750"/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вода 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00BFD8-B512-4F69-AF0D-F99988CD1A83}" type="parTrans" cxnId="{A3DE85D0-7701-4DCF-8CE0-5F38942CE637}">
      <dgm:prSet/>
      <dgm:spPr/>
      <dgm:t>
        <a:bodyPr/>
        <a:lstStyle/>
        <a:p>
          <a:endParaRPr lang="ru-RU"/>
        </a:p>
      </dgm:t>
    </dgm:pt>
    <dgm:pt modelId="{2E994141-FEE2-467C-AC54-D4E33AC61D44}" type="sibTrans" cxnId="{A3DE85D0-7701-4DCF-8CE0-5F38942CE637}">
      <dgm:prSet/>
      <dgm:spPr/>
      <dgm:t>
        <a:bodyPr/>
        <a:lstStyle/>
        <a:p>
          <a:endParaRPr lang="ru-RU"/>
        </a:p>
      </dgm:t>
    </dgm:pt>
    <dgm:pt modelId="{FF0E3882-64E8-47B6-BFF6-E2FFABD6282C}">
      <dgm:prSet phldrT="[Текст]" custT="1"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 anchor="ctr"/>
        <a:lstStyle/>
        <a:p>
          <a:pPr marL="457200" indent="-285750"/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минеральные вещества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C87216-693E-4D26-A561-3FF96F2EC392}" type="parTrans" cxnId="{B4CBCE2D-C2DA-42FC-A54A-4AC19D06865E}">
      <dgm:prSet/>
      <dgm:spPr/>
      <dgm:t>
        <a:bodyPr/>
        <a:lstStyle/>
        <a:p>
          <a:endParaRPr lang="ru-RU"/>
        </a:p>
      </dgm:t>
    </dgm:pt>
    <dgm:pt modelId="{730EAD70-8778-4585-A280-1E8CE3D16D69}" type="sibTrans" cxnId="{B4CBCE2D-C2DA-42FC-A54A-4AC19D06865E}">
      <dgm:prSet/>
      <dgm:spPr/>
      <dgm:t>
        <a:bodyPr/>
        <a:lstStyle/>
        <a:p>
          <a:endParaRPr lang="ru-RU"/>
        </a:p>
      </dgm:t>
    </dgm:pt>
    <dgm:pt modelId="{7503D8B7-38CC-445C-888B-518FB8143D9C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Органические вещества</a:t>
          </a:r>
          <a:endParaRPr lang="ru-RU" sz="4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946AD7-9F65-45DB-8777-6F710E9ED21B}" type="parTrans" cxnId="{61ECDF6B-A8E3-41CF-9933-2A6528BACDD4}">
      <dgm:prSet/>
      <dgm:spPr/>
      <dgm:t>
        <a:bodyPr/>
        <a:lstStyle/>
        <a:p>
          <a:endParaRPr lang="ru-RU"/>
        </a:p>
      </dgm:t>
    </dgm:pt>
    <dgm:pt modelId="{E04FDC13-9927-46C6-866C-5C68FD3597F4}" type="sibTrans" cxnId="{61ECDF6B-A8E3-41CF-9933-2A6528BACDD4}">
      <dgm:prSet/>
      <dgm:spPr/>
      <dgm:t>
        <a:bodyPr/>
        <a:lstStyle/>
        <a:p>
          <a:endParaRPr lang="ru-RU"/>
        </a:p>
      </dgm:t>
    </dgm:pt>
    <dgm:pt modelId="{4FBF20F9-1951-4F2E-848D-5FC0EAAF2EF1}">
      <dgm:prSet phldrT="[Текст]" custT="1"/>
      <dgm:spPr/>
      <dgm:t>
        <a:bodyPr/>
        <a:lstStyle/>
        <a:p>
          <a:pPr marL="361950" indent="-266700"/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углеводы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F7B114-D20F-445D-B7C3-D5EB58BB697F}" type="parTrans" cxnId="{BFC35B8C-E5E2-45C9-890D-E9A3FD24195D}">
      <dgm:prSet/>
      <dgm:spPr/>
      <dgm:t>
        <a:bodyPr/>
        <a:lstStyle/>
        <a:p>
          <a:endParaRPr lang="ru-RU"/>
        </a:p>
      </dgm:t>
    </dgm:pt>
    <dgm:pt modelId="{9DAF2952-525E-471B-B779-6550F07DDF5A}" type="sibTrans" cxnId="{BFC35B8C-E5E2-45C9-890D-E9A3FD24195D}">
      <dgm:prSet/>
      <dgm:spPr/>
      <dgm:t>
        <a:bodyPr/>
        <a:lstStyle/>
        <a:p>
          <a:endParaRPr lang="ru-RU"/>
        </a:p>
      </dgm:t>
    </dgm:pt>
    <dgm:pt modelId="{768185DF-DD36-4853-A172-FCD103748A09}">
      <dgm:prSet phldrT="[Текст]" custT="1"/>
      <dgm:spPr/>
      <dgm:t>
        <a:bodyPr/>
        <a:lstStyle/>
        <a:p>
          <a:pPr marL="361950" indent="-266700"/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жиры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783DAD-F78D-4A4C-8354-02732E651910}" type="parTrans" cxnId="{E0E89255-A3F5-41EF-A7C7-449BE7DEBF77}">
      <dgm:prSet/>
      <dgm:spPr/>
      <dgm:t>
        <a:bodyPr/>
        <a:lstStyle/>
        <a:p>
          <a:endParaRPr lang="ru-RU"/>
        </a:p>
      </dgm:t>
    </dgm:pt>
    <dgm:pt modelId="{B2F4A599-7539-41BF-BD65-6852DCC13096}" type="sibTrans" cxnId="{E0E89255-A3F5-41EF-A7C7-449BE7DEBF77}">
      <dgm:prSet/>
      <dgm:spPr/>
      <dgm:t>
        <a:bodyPr/>
        <a:lstStyle/>
        <a:p>
          <a:endParaRPr lang="ru-RU"/>
        </a:p>
      </dgm:t>
    </dgm:pt>
    <dgm:pt modelId="{3EC6BE39-A625-4F20-B2E6-4DE0F42309C4}">
      <dgm:prSet phldrT="[Текст]" custT="1"/>
      <dgm:spPr/>
      <dgm:t>
        <a:bodyPr/>
        <a:lstStyle/>
        <a:p>
          <a:pPr marL="361950" indent="-266700"/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витамины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D600EBE-5505-46BD-BEFE-5040A59DE19D}" type="parTrans" cxnId="{A25F56CC-55B1-4D76-AD72-106F3631CBCB}">
      <dgm:prSet/>
      <dgm:spPr/>
      <dgm:t>
        <a:bodyPr/>
        <a:lstStyle/>
        <a:p>
          <a:endParaRPr lang="ru-RU"/>
        </a:p>
      </dgm:t>
    </dgm:pt>
    <dgm:pt modelId="{0EC71D80-D291-4245-ABDB-C115D5D6D264}" type="sibTrans" cxnId="{A25F56CC-55B1-4D76-AD72-106F3631CBCB}">
      <dgm:prSet/>
      <dgm:spPr/>
      <dgm:t>
        <a:bodyPr/>
        <a:lstStyle/>
        <a:p>
          <a:endParaRPr lang="ru-RU"/>
        </a:p>
      </dgm:t>
    </dgm:pt>
    <dgm:pt modelId="{8D5D1E99-85A9-4D26-82C8-BD115C747E65}">
      <dgm:prSet phldrT="[Текст]" custT="1"/>
      <dgm:spPr/>
      <dgm:t>
        <a:bodyPr/>
        <a:lstStyle/>
        <a:p>
          <a:pPr marL="361950" indent="-266700"/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дубильные, красящие и  ароматические вещества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B32D20D-7583-4667-A106-357D75BE0F46}" type="parTrans" cxnId="{9573E5E5-EC39-426D-8967-9AFE994AC9DB}">
      <dgm:prSet/>
      <dgm:spPr/>
      <dgm:t>
        <a:bodyPr/>
        <a:lstStyle/>
        <a:p>
          <a:endParaRPr lang="ru-RU"/>
        </a:p>
      </dgm:t>
    </dgm:pt>
    <dgm:pt modelId="{8E1FB74B-3F4D-492E-AEDF-0834C3806E38}" type="sibTrans" cxnId="{9573E5E5-EC39-426D-8967-9AFE994AC9DB}">
      <dgm:prSet/>
      <dgm:spPr/>
      <dgm:t>
        <a:bodyPr/>
        <a:lstStyle/>
        <a:p>
          <a:endParaRPr lang="ru-RU"/>
        </a:p>
      </dgm:t>
    </dgm:pt>
    <dgm:pt modelId="{4076002D-F160-42AA-9981-243962C4C54D}">
      <dgm:prSet phldrT="[Текст]" custT="1"/>
      <dgm:spPr/>
      <dgm:t>
        <a:bodyPr/>
        <a:lstStyle/>
        <a:p>
          <a:pPr marL="361950" indent="-266700"/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органические кислоты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5ABD466-CA30-43D9-B618-D5855FB51FA4}" type="parTrans" cxnId="{7E728384-E076-4D77-9ACC-8B2A043DE6BF}">
      <dgm:prSet/>
      <dgm:spPr/>
      <dgm:t>
        <a:bodyPr/>
        <a:lstStyle/>
        <a:p>
          <a:endParaRPr lang="ru-RU"/>
        </a:p>
      </dgm:t>
    </dgm:pt>
    <dgm:pt modelId="{9B4B55EC-127E-4226-8937-98E2D8D88EAB}" type="sibTrans" cxnId="{7E728384-E076-4D77-9ACC-8B2A043DE6BF}">
      <dgm:prSet/>
      <dgm:spPr/>
      <dgm:t>
        <a:bodyPr/>
        <a:lstStyle/>
        <a:p>
          <a:endParaRPr lang="ru-RU"/>
        </a:p>
      </dgm:t>
    </dgm:pt>
    <dgm:pt modelId="{16E8D134-B9C2-41FD-ACF3-B3074285DB4C}">
      <dgm:prSet phldrT="[Текст]" custT="1"/>
      <dgm:spPr/>
      <dgm:t>
        <a:bodyPr/>
        <a:lstStyle/>
        <a:p>
          <a:pPr marL="361950" indent="-266700"/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белки, 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9FCC4E-209D-4BAF-BB07-B915A33A74A6}" type="parTrans" cxnId="{8E89D1B3-A71C-4B9A-896F-D3D9197FA09A}">
      <dgm:prSet/>
      <dgm:spPr/>
      <dgm:t>
        <a:bodyPr/>
        <a:lstStyle/>
        <a:p>
          <a:endParaRPr lang="ru-RU"/>
        </a:p>
      </dgm:t>
    </dgm:pt>
    <dgm:pt modelId="{08085FF5-E94F-43B0-AF4D-6CAD4F222CB7}" type="sibTrans" cxnId="{8E89D1B3-A71C-4B9A-896F-D3D9197FA09A}">
      <dgm:prSet/>
      <dgm:spPr/>
      <dgm:t>
        <a:bodyPr/>
        <a:lstStyle/>
        <a:p>
          <a:endParaRPr lang="ru-RU"/>
        </a:p>
      </dgm:t>
    </dgm:pt>
    <dgm:pt modelId="{7EC5C2CE-AB10-440F-8B1B-2A13C5805FB9}" type="pres">
      <dgm:prSet presAssocID="{E31FF134-F24D-431B-BD43-E773B382B850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44612CF-65FC-4BCB-A245-E1FB94C22230}" type="pres">
      <dgm:prSet presAssocID="{8B546CD4-66AB-4DF8-A770-AD524B024111}" presName="linNode" presStyleCnt="0"/>
      <dgm:spPr/>
      <dgm:t>
        <a:bodyPr/>
        <a:lstStyle/>
        <a:p>
          <a:endParaRPr lang="ru-RU"/>
        </a:p>
      </dgm:t>
    </dgm:pt>
    <dgm:pt modelId="{D0CA9607-259B-4CF8-A77B-10D458C7AB15}" type="pres">
      <dgm:prSet presAssocID="{8B546CD4-66AB-4DF8-A770-AD524B024111}" presName="parentShp" presStyleLbl="node1" presStyleIdx="0" presStyleCnt="2" custScaleX="136984" custScaleY="608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ADC469-83E7-475A-8FC8-FD4D79DAFFB4}" type="pres">
      <dgm:prSet presAssocID="{8B546CD4-66AB-4DF8-A770-AD524B024111}" presName="childShp" presStyleLbl="bgAccFollowNode1" presStyleIdx="0" presStyleCnt="2" custScaleY="73603" custLinFactNeighborX="-471" custLinFactNeighborY="-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3BADAC-9A02-48D7-9940-7DECEAF5A5A6}" type="pres">
      <dgm:prSet presAssocID="{B1F4F69F-12C5-46FB-B7D2-3C597A16E950}" presName="spacing" presStyleCnt="0"/>
      <dgm:spPr/>
      <dgm:t>
        <a:bodyPr/>
        <a:lstStyle/>
        <a:p>
          <a:endParaRPr lang="ru-RU"/>
        </a:p>
      </dgm:t>
    </dgm:pt>
    <dgm:pt modelId="{9B7D1B27-861F-4050-B32A-F89981E935B3}" type="pres">
      <dgm:prSet presAssocID="{7503D8B7-38CC-445C-888B-518FB8143D9C}" presName="linNode" presStyleCnt="0"/>
      <dgm:spPr/>
      <dgm:t>
        <a:bodyPr/>
        <a:lstStyle/>
        <a:p>
          <a:endParaRPr lang="ru-RU"/>
        </a:p>
      </dgm:t>
    </dgm:pt>
    <dgm:pt modelId="{7E5CAA61-D0A5-421E-B4E0-6EC8F17B5E64}" type="pres">
      <dgm:prSet presAssocID="{7503D8B7-38CC-445C-888B-518FB8143D9C}" presName="parentShp" presStyleLbl="node1" presStyleIdx="1" presStyleCnt="2" custScaleX="142370" custLinFactNeighborY="-80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542BF8-B722-4B96-A064-949F74C6F90B}" type="pres">
      <dgm:prSet presAssocID="{7503D8B7-38CC-445C-888B-518FB8143D9C}" presName="childShp" presStyleLbl="bgAccFollowNode1" presStyleIdx="1" presStyleCnt="2" custLinFactNeighborY="-73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1ECDF6B-A8E3-41CF-9933-2A6528BACDD4}" srcId="{E31FF134-F24D-431B-BD43-E773B382B850}" destId="{7503D8B7-38CC-445C-888B-518FB8143D9C}" srcOrd="1" destOrd="0" parTransId="{DE946AD7-9F65-45DB-8777-6F710E9ED21B}" sibTransId="{E04FDC13-9927-46C6-866C-5C68FD3597F4}"/>
    <dgm:cxn modelId="{E0E89255-A3F5-41EF-A7C7-449BE7DEBF77}" srcId="{7503D8B7-38CC-445C-888B-518FB8143D9C}" destId="{768185DF-DD36-4853-A172-FCD103748A09}" srcOrd="2" destOrd="0" parTransId="{8B783DAD-F78D-4A4C-8354-02732E651910}" sibTransId="{B2F4A599-7539-41BF-BD65-6852DCC13096}"/>
    <dgm:cxn modelId="{F05A9D9F-2017-4B4A-9F6C-6139263DF85F}" type="presOf" srcId="{3EC6BE39-A625-4F20-B2E6-4DE0F42309C4}" destId="{C9542BF8-B722-4B96-A064-949F74C6F90B}" srcOrd="0" destOrd="3" presId="urn:microsoft.com/office/officeart/2005/8/layout/vList6"/>
    <dgm:cxn modelId="{7E728384-E076-4D77-9ACC-8B2A043DE6BF}" srcId="{7503D8B7-38CC-445C-888B-518FB8143D9C}" destId="{4076002D-F160-42AA-9981-243962C4C54D}" srcOrd="4" destOrd="0" parTransId="{35ABD466-CA30-43D9-B618-D5855FB51FA4}" sibTransId="{9B4B55EC-127E-4226-8937-98E2D8D88EAB}"/>
    <dgm:cxn modelId="{20699712-4AC5-4864-A26D-26424A37E95A}" type="presOf" srcId="{8D5D1E99-85A9-4D26-82C8-BD115C747E65}" destId="{C9542BF8-B722-4B96-A064-949F74C6F90B}" srcOrd="0" destOrd="5" presId="urn:microsoft.com/office/officeart/2005/8/layout/vList6"/>
    <dgm:cxn modelId="{1305DDA0-97D7-480A-A79D-0A63BC368C36}" type="presOf" srcId="{4076002D-F160-42AA-9981-243962C4C54D}" destId="{C9542BF8-B722-4B96-A064-949F74C6F90B}" srcOrd="0" destOrd="4" presId="urn:microsoft.com/office/officeart/2005/8/layout/vList6"/>
    <dgm:cxn modelId="{A25F56CC-55B1-4D76-AD72-106F3631CBCB}" srcId="{7503D8B7-38CC-445C-888B-518FB8143D9C}" destId="{3EC6BE39-A625-4F20-B2E6-4DE0F42309C4}" srcOrd="3" destOrd="0" parTransId="{4D600EBE-5505-46BD-BEFE-5040A59DE19D}" sibTransId="{0EC71D80-D291-4245-ABDB-C115D5D6D264}"/>
    <dgm:cxn modelId="{BE8F95C2-B44C-4CDD-8257-1BD8F0B97122}" type="presOf" srcId="{7503D8B7-38CC-445C-888B-518FB8143D9C}" destId="{7E5CAA61-D0A5-421E-B4E0-6EC8F17B5E64}" srcOrd="0" destOrd="0" presId="urn:microsoft.com/office/officeart/2005/8/layout/vList6"/>
    <dgm:cxn modelId="{FC5D7B41-D47C-4EDF-8D17-454356AF3E89}" type="presOf" srcId="{768185DF-DD36-4853-A172-FCD103748A09}" destId="{C9542BF8-B722-4B96-A064-949F74C6F90B}" srcOrd="0" destOrd="2" presId="urn:microsoft.com/office/officeart/2005/8/layout/vList6"/>
    <dgm:cxn modelId="{BFC35B8C-E5E2-45C9-890D-E9A3FD24195D}" srcId="{7503D8B7-38CC-445C-888B-518FB8143D9C}" destId="{4FBF20F9-1951-4F2E-848D-5FC0EAAF2EF1}" srcOrd="0" destOrd="0" parTransId="{09F7B114-D20F-445D-B7C3-D5EB58BB697F}" sibTransId="{9DAF2952-525E-471B-B779-6550F07DDF5A}"/>
    <dgm:cxn modelId="{9573E5E5-EC39-426D-8967-9AFE994AC9DB}" srcId="{7503D8B7-38CC-445C-888B-518FB8143D9C}" destId="{8D5D1E99-85A9-4D26-82C8-BD115C747E65}" srcOrd="5" destOrd="0" parTransId="{6B32D20D-7583-4667-A106-357D75BE0F46}" sibTransId="{8E1FB74B-3F4D-492E-AEDF-0834C3806E38}"/>
    <dgm:cxn modelId="{19F90134-927B-483E-9ED4-17732A7221FD}" type="presOf" srcId="{4FBF20F9-1951-4F2E-848D-5FC0EAAF2EF1}" destId="{C9542BF8-B722-4B96-A064-949F74C6F90B}" srcOrd="0" destOrd="0" presId="urn:microsoft.com/office/officeart/2005/8/layout/vList6"/>
    <dgm:cxn modelId="{F434B115-66C5-42E9-B8EC-2CF6638C7F24}" type="presOf" srcId="{16E8D134-B9C2-41FD-ACF3-B3074285DB4C}" destId="{C9542BF8-B722-4B96-A064-949F74C6F90B}" srcOrd="0" destOrd="1" presId="urn:microsoft.com/office/officeart/2005/8/layout/vList6"/>
    <dgm:cxn modelId="{2BEE7F96-BE43-4186-91FB-7D4321BFB0ED}" srcId="{E31FF134-F24D-431B-BD43-E773B382B850}" destId="{8B546CD4-66AB-4DF8-A770-AD524B024111}" srcOrd="0" destOrd="0" parTransId="{373D0F47-43C2-49C8-8501-EC7763E734B1}" sibTransId="{B1F4F69F-12C5-46FB-B7D2-3C597A16E950}"/>
    <dgm:cxn modelId="{CFCC6B8D-5561-43B8-9D80-14C5BC9261F5}" type="presOf" srcId="{99C23B42-7668-4921-9017-88C9A143FF03}" destId="{59ADC469-83E7-475A-8FC8-FD4D79DAFFB4}" srcOrd="0" destOrd="0" presId="urn:microsoft.com/office/officeart/2005/8/layout/vList6"/>
    <dgm:cxn modelId="{EFB1A6C1-0D8F-453C-9002-72A4F52EE6E1}" type="presOf" srcId="{E31FF134-F24D-431B-BD43-E773B382B850}" destId="{7EC5C2CE-AB10-440F-8B1B-2A13C5805FB9}" srcOrd="0" destOrd="0" presId="urn:microsoft.com/office/officeart/2005/8/layout/vList6"/>
    <dgm:cxn modelId="{8E89D1B3-A71C-4B9A-896F-D3D9197FA09A}" srcId="{7503D8B7-38CC-445C-888B-518FB8143D9C}" destId="{16E8D134-B9C2-41FD-ACF3-B3074285DB4C}" srcOrd="1" destOrd="0" parTransId="{0C9FCC4E-209D-4BAF-BB07-B915A33A74A6}" sibTransId="{08085FF5-E94F-43B0-AF4D-6CAD4F222CB7}"/>
    <dgm:cxn modelId="{E6AB46AB-597C-4DCA-84EB-12D98B785D71}" type="presOf" srcId="{8B546CD4-66AB-4DF8-A770-AD524B024111}" destId="{D0CA9607-259B-4CF8-A77B-10D458C7AB15}" srcOrd="0" destOrd="0" presId="urn:microsoft.com/office/officeart/2005/8/layout/vList6"/>
    <dgm:cxn modelId="{B4CBCE2D-C2DA-42FC-A54A-4AC19D06865E}" srcId="{8B546CD4-66AB-4DF8-A770-AD524B024111}" destId="{FF0E3882-64E8-47B6-BFF6-E2FFABD6282C}" srcOrd="1" destOrd="0" parTransId="{74C87216-693E-4D26-A561-3FF96F2EC392}" sibTransId="{730EAD70-8778-4585-A280-1E8CE3D16D69}"/>
    <dgm:cxn modelId="{E2553368-8334-456B-A4EE-990262BA4476}" type="presOf" srcId="{FF0E3882-64E8-47B6-BFF6-E2FFABD6282C}" destId="{59ADC469-83E7-475A-8FC8-FD4D79DAFFB4}" srcOrd="0" destOrd="1" presId="urn:microsoft.com/office/officeart/2005/8/layout/vList6"/>
    <dgm:cxn modelId="{A3DE85D0-7701-4DCF-8CE0-5F38942CE637}" srcId="{8B546CD4-66AB-4DF8-A770-AD524B024111}" destId="{99C23B42-7668-4921-9017-88C9A143FF03}" srcOrd="0" destOrd="0" parTransId="{9400BFD8-B512-4F69-AF0D-F99988CD1A83}" sibTransId="{2E994141-FEE2-467C-AC54-D4E33AC61D44}"/>
    <dgm:cxn modelId="{5B972EB5-5DD3-41AC-BA52-A1A66BC13276}" type="presParOf" srcId="{7EC5C2CE-AB10-440F-8B1B-2A13C5805FB9}" destId="{544612CF-65FC-4BCB-A245-E1FB94C22230}" srcOrd="0" destOrd="0" presId="urn:microsoft.com/office/officeart/2005/8/layout/vList6"/>
    <dgm:cxn modelId="{AF767CDC-EF6A-40E0-9D2B-11F1D372A044}" type="presParOf" srcId="{544612CF-65FC-4BCB-A245-E1FB94C22230}" destId="{D0CA9607-259B-4CF8-A77B-10D458C7AB15}" srcOrd="0" destOrd="0" presId="urn:microsoft.com/office/officeart/2005/8/layout/vList6"/>
    <dgm:cxn modelId="{5D12B66F-F368-440B-BB94-97B55C77FF82}" type="presParOf" srcId="{544612CF-65FC-4BCB-A245-E1FB94C22230}" destId="{59ADC469-83E7-475A-8FC8-FD4D79DAFFB4}" srcOrd="1" destOrd="0" presId="urn:microsoft.com/office/officeart/2005/8/layout/vList6"/>
    <dgm:cxn modelId="{06133691-A88C-4729-972B-E2466B9B04F6}" type="presParOf" srcId="{7EC5C2CE-AB10-440F-8B1B-2A13C5805FB9}" destId="{303BADAC-9A02-48D7-9940-7DECEAF5A5A6}" srcOrd="1" destOrd="0" presId="urn:microsoft.com/office/officeart/2005/8/layout/vList6"/>
    <dgm:cxn modelId="{D1C1BEDC-B11D-4911-B69E-886D4533E935}" type="presParOf" srcId="{7EC5C2CE-AB10-440F-8B1B-2A13C5805FB9}" destId="{9B7D1B27-861F-4050-B32A-F89981E935B3}" srcOrd="2" destOrd="0" presId="urn:microsoft.com/office/officeart/2005/8/layout/vList6"/>
    <dgm:cxn modelId="{BAF40647-2CB6-4898-B126-589116A4F167}" type="presParOf" srcId="{9B7D1B27-861F-4050-B32A-F89981E935B3}" destId="{7E5CAA61-D0A5-421E-B4E0-6EC8F17B5E64}" srcOrd="0" destOrd="0" presId="urn:microsoft.com/office/officeart/2005/8/layout/vList6"/>
    <dgm:cxn modelId="{F040B963-FB8D-4287-9049-BD9EA1EF65A4}" type="presParOf" srcId="{9B7D1B27-861F-4050-B32A-F89981E935B3}" destId="{C9542BF8-B722-4B96-A064-949F74C6F90B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244AF5B-ED1E-4512-94CE-3742895D5632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6933E9F-C03F-4464-8C22-0D352F6E0CAA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Внешний вид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4E7B987-4831-49B9-891E-DA402FFD6530}" type="parTrans" cxnId="{18E26284-F7B1-43A7-ACB2-6327954C10D0}">
      <dgm:prSet/>
      <dgm:spPr/>
      <dgm:t>
        <a:bodyPr/>
        <a:lstStyle/>
        <a:p>
          <a:endParaRPr lang="ru-RU"/>
        </a:p>
      </dgm:t>
    </dgm:pt>
    <dgm:pt modelId="{13A4EABB-B352-485F-900E-1E505EBE1A03}" type="sibTrans" cxnId="{18E26284-F7B1-43A7-ACB2-6327954C10D0}">
      <dgm:prSet/>
      <dgm:spPr/>
      <dgm:t>
        <a:bodyPr/>
        <a:lstStyle/>
        <a:p>
          <a:endParaRPr lang="ru-RU"/>
        </a:p>
      </dgm:t>
    </dgm:pt>
    <dgm:pt modelId="{7AAB5EEC-A773-4098-A682-AC8324BAA087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Консистенция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BD31C93-9EC7-473D-AA97-53AF666436E9}" type="parTrans" cxnId="{E486487F-9CB7-4E03-9183-1B68268441C1}">
      <dgm:prSet/>
      <dgm:spPr/>
      <dgm:t>
        <a:bodyPr/>
        <a:lstStyle/>
        <a:p>
          <a:endParaRPr lang="ru-RU"/>
        </a:p>
      </dgm:t>
    </dgm:pt>
    <dgm:pt modelId="{F08B4A21-0087-45B6-9FA3-1F62C9D445F0}" type="sibTrans" cxnId="{E486487F-9CB7-4E03-9183-1B68268441C1}">
      <dgm:prSet/>
      <dgm:spPr/>
      <dgm:t>
        <a:bodyPr/>
        <a:lstStyle/>
        <a:p>
          <a:endParaRPr lang="ru-RU"/>
        </a:p>
      </dgm:t>
    </dgm:pt>
    <dgm:pt modelId="{BF5C1B4E-47F9-4CB4-9FD6-A29E7ED0BA99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Вкус и запах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126E1B-A039-4D0B-A12D-3A8C1EF30BF5}" type="parTrans" cxnId="{390FDD92-67D0-4CE4-9AD2-DD9EDFE2BF99}">
      <dgm:prSet/>
      <dgm:spPr/>
      <dgm:t>
        <a:bodyPr/>
        <a:lstStyle/>
        <a:p>
          <a:endParaRPr lang="ru-RU"/>
        </a:p>
      </dgm:t>
    </dgm:pt>
    <dgm:pt modelId="{C4DD3CB6-170B-451D-AD3D-8B4ED0689781}" type="sibTrans" cxnId="{390FDD92-67D0-4CE4-9AD2-DD9EDFE2BF99}">
      <dgm:prSet/>
      <dgm:spPr/>
      <dgm:t>
        <a:bodyPr/>
        <a:lstStyle/>
        <a:p>
          <a:endParaRPr lang="ru-RU"/>
        </a:p>
      </dgm:t>
    </dgm:pt>
    <dgm:pt modelId="{23500D7B-0CCD-4BC4-B89C-B13CDF63D537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Цвет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DBBFDE-194B-412F-866E-FFA6EAA5C6E7}" type="parTrans" cxnId="{A54FF0B6-5864-4D94-99B1-C19E0A07AEEA}">
      <dgm:prSet/>
      <dgm:spPr/>
      <dgm:t>
        <a:bodyPr/>
        <a:lstStyle/>
        <a:p>
          <a:endParaRPr lang="ru-RU"/>
        </a:p>
      </dgm:t>
    </dgm:pt>
    <dgm:pt modelId="{6D5C1680-1918-4844-8573-B7754769F667}" type="sibTrans" cxnId="{A54FF0B6-5864-4D94-99B1-C19E0A07AEEA}">
      <dgm:prSet/>
      <dgm:spPr/>
      <dgm:t>
        <a:bodyPr/>
        <a:lstStyle/>
        <a:p>
          <a:endParaRPr lang="ru-RU"/>
        </a:p>
      </dgm:t>
    </dgm:pt>
    <dgm:pt modelId="{412ABB76-F6EF-48AF-B3CD-17CD823942F0}" type="pres">
      <dgm:prSet presAssocID="{7244AF5B-ED1E-4512-94CE-3742895D563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495CD8A-1A9B-4D36-ABEB-F4281412419C}" type="pres">
      <dgm:prSet presAssocID="{7244AF5B-ED1E-4512-94CE-3742895D5632}" presName="Name1" presStyleCnt="0"/>
      <dgm:spPr/>
    </dgm:pt>
    <dgm:pt modelId="{C4333753-75D9-4DB6-BD3F-DEB198AE578C}" type="pres">
      <dgm:prSet presAssocID="{7244AF5B-ED1E-4512-94CE-3742895D5632}" presName="cycle" presStyleCnt="0"/>
      <dgm:spPr/>
    </dgm:pt>
    <dgm:pt modelId="{A7CC03CB-E20F-4EC4-AC8F-B24F153137F6}" type="pres">
      <dgm:prSet presAssocID="{7244AF5B-ED1E-4512-94CE-3742895D5632}" presName="srcNode" presStyleLbl="node1" presStyleIdx="0" presStyleCnt="4"/>
      <dgm:spPr/>
    </dgm:pt>
    <dgm:pt modelId="{C3DE273B-3D92-46BD-9277-9DDCEF045C4A}" type="pres">
      <dgm:prSet presAssocID="{7244AF5B-ED1E-4512-94CE-3742895D5632}" presName="conn" presStyleLbl="parChTrans1D2" presStyleIdx="0" presStyleCnt="1"/>
      <dgm:spPr/>
      <dgm:t>
        <a:bodyPr/>
        <a:lstStyle/>
        <a:p>
          <a:endParaRPr lang="ru-RU"/>
        </a:p>
      </dgm:t>
    </dgm:pt>
    <dgm:pt modelId="{8AFE0F21-E594-41A2-BD35-6BC42A48C77B}" type="pres">
      <dgm:prSet presAssocID="{7244AF5B-ED1E-4512-94CE-3742895D5632}" presName="extraNode" presStyleLbl="node1" presStyleIdx="0" presStyleCnt="4"/>
      <dgm:spPr/>
    </dgm:pt>
    <dgm:pt modelId="{6A4C7BFE-539D-434F-9E4E-3B76FB2DAD4A}" type="pres">
      <dgm:prSet presAssocID="{7244AF5B-ED1E-4512-94CE-3742895D5632}" presName="dstNode" presStyleLbl="node1" presStyleIdx="0" presStyleCnt="4"/>
      <dgm:spPr/>
    </dgm:pt>
    <dgm:pt modelId="{1BAF2A7F-6151-48DB-B4CB-BDEAFB0DF5F8}" type="pres">
      <dgm:prSet presAssocID="{66933E9F-C03F-4464-8C22-0D352F6E0CAA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918937-BD51-41A3-BA86-7975C1830236}" type="pres">
      <dgm:prSet presAssocID="{66933E9F-C03F-4464-8C22-0D352F6E0CAA}" presName="accent_1" presStyleCnt="0"/>
      <dgm:spPr/>
    </dgm:pt>
    <dgm:pt modelId="{1CDC1C59-AC29-47EF-AC42-9EC5CBC2F05A}" type="pres">
      <dgm:prSet presAssocID="{66933E9F-C03F-4464-8C22-0D352F6E0CAA}" presName="accentRepeatNode" presStyleLbl="solidFgAcc1" presStyleIdx="0" presStyleCnt="4"/>
      <dgm:spPr/>
    </dgm:pt>
    <dgm:pt modelId="{17880F17-1291-4CA9-B2D7-9A88DA52F5F8}" type="pres">
      <dgm:prSet presAssocID="{7AAB5EEC-A773-4098-A682-AC8324BAA087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8451FA-1BB3-4775-A47A-0E4242D64783}" type="pres">
      <dgm:prSet presAssocID="{7AAB5EEC-A773-4098-A682-AC8324BAA087}" presName="accent_2" presStyleCnt="0"/>
      <dgm:spPr/>
    </dgm:pt>
    <dgm:pt modelId="{EF985076-8018-4975-9C51-3951B091B2F2}" type="pres">
      <dgm:prSet presAssocID="{7AAB5EEC-A773-4098-A682-AC8324BAA087}" presName="accentRepeatNode" presStyleLbl="solidFgAcc1" presStyleIdx="1" presStyleCnt="4"/>
      <dgm:spPr/>
    </dgm:pt>
    <dgm:pt modelId="{EECA2A80-6AE7-4B0D-94F3-200E0F175DFE}" type="pres">
      <dgm:prSet presAssocID="{BF5C1B4E-47F9-4CB4-9FD6-A29E7ED0BA99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AD1A55-7B6C-43DB-9319-F480483D12BE}" type="pres">
      <dgm:prSet presAssocID="{BF5C1B4E-47F9-4CB4-9FD6-A29E7ED0BA99}" presName="accent_3" presStyleCnt="0"/>
      <dgm:spPr/>
    </dgm:pt>
    <dgm:pt modelId="{81EDC881-6134-497A-AAF6-45117FA24DF2}" type="pres">
      <dgm:prSet presAssocID="{BF5C1B4E-47F9-4CB4-9FD6-A29E7ED0BA99}" presName="accentRepeatNode" presStyleLbl="solidFgAcc1" presStyleIdx="2" presStyleCnt="4"/>
      <dgm:spPr/>
    </dgm:pt>
    <dgm:pt modelId="{29CF7CD7-FDC6-4965-BB25-6E1277E783C4}" type="pres">
      <dgm:prSet presAssocID="{23500D7B-0CCD-4BC4-B89C-B13CDF63D537}" presName="text_4" presStyleLbl="node1" presStyleIdx="3" presStyleCnt="4" custLinFactNeighborX="1162" custLinFactNeighborY="-77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4CDF52-7DDF-4B49-ADDB-124E89C65551}" type="pres">
      <dgm:prSet presAssocID="{23500D7B-0CCD-4BC4-B89C-B13CDF63D537}" presName="accent_4" presStyleCnt="0"/>
      <dgm:spPr/>
    </dgm:pt>
    <dgm:pt modelId="{10E2D31A-8117-498B-AA3E-FB5C517C0D4F}" type="pres">
      <dgm:prSet presAssocID="{23500D7B-0CCD-4BC4-B89C-B13CDF63D537}" presName="accentRepeatNode" presStyleLbl="solidFgAcc1" presStyleIdx="3" presStyleCnt="4"/>
      <dgm:spPr/>
    </dgm:pt>
  </dgm:ptLst>
  <dgm:cxnLst>
    <dgm:cxn modelId="{CBC35DAC-4320-4B8F-9B3D-18C4EFC72CED}" type="presOf" srcId="{23500D7B-0CCD-4BC4-B89C-B13CDF63D537}" destId="{29CF7CD7-FDC6-4965-BB25-6E1277E783C4}" srcOrd="0" destOrd="0" presId="urn:microsoft.com/office/officeart/2008/layout/VerticalCurvedList"/>
    <dgm:cxn modelId="{18E26284-F7B1-43A7-ACB2-6327954C10D0}" srcId="{7244AF5B-ED1E-4512-94CE-3742895D5632}" destId="{66933E9F-C03F-4464-8C22-0D352F6E0CAA}" srcOrd="0" destOrd="0" parTransId="{44E7B987-4831-49B9-891E-DA402FFD6530}" sibTransId="{13A4EABB-B352-485F-900E-1E505EBE1A03}"/>
    <dgm:cxn modelId="{857EB7F6-E580-48C6-921F-28E4D2522B87}" type="presOf" srcId="{13A4EABB-B352-485F-900E-1E505EBE1A03}" destId="{C3DE273B-3D92-46BD-9277-9DDCEF045C4A}" srcOrd="0" destOrd="0" presId="urn:microsoft.com/office/officeart/2008/layout/VerticalCurvedList"/>
    <dgm:cxn modelId="{26478CC4-7267-419F-B290-A1E39BA733A3}" type="presOf" srcId="{BF5C1B4E-47F9-4CB4-9FD6-A29E7ED0BA99}" destId="{EECA2A80-6AE7-4B0D-94F3-200E0F175DFE}" srcOrd="0" destOrd="0" presId="urn:microsoft.com/office/officeart/2008/layout/VerticalCurvedList"/>
    <dgm:cxn modelId="{B2C7AD38-3779-45C4-8EE5-8745F0E7A3F7}" type="presOf" srcId="{7AAB5EEC-A773-4098-A682-AC8324BAA087}" destId="{17880F17-1291-4CA9-B2D7-9A88DA52F5F8}" srcOrd="0" destOrd="0" presId="urn:microsoft.com/office/officeart/2008/layout/VerticalCurvedList"/>
    <dgm:cxn modelId="{E486487F-9CB7-4E03-9183-1B68268441C1}" srcId="{7244AF5B-ED1E-4512-94CE-3742895D5632}" destId="{7AAB5EEC-A773-4098-A682-AC8324BAA087}" srcOrd="1" destOrd="0" parTransId="{0BD31C93-9EC7-473D-AA97-53AF666436E9}" sibTransId="{F08B4A21-0087-45B6-9FA3-1F62C9D445F0}"/>
    <dgm:cxn modelId="{A54FF0B6-5864-4D94-99B1-C19E0A07AEEA}" srcId="{7244AF5B-ED1E-4512-94CE-3742895D5632}" destId="{23500D7B-0CCD-4BC4-B89C-B13CDF63D537}" srcOrd="3" destOrd="0" parTransId="{7CDBBFDE-194B-412F-866E-FFA6EAA5C6E7}" sibTransId="{6D5C1680-1918-4844-8573-B7754769F667}"/>
    <dgm:cxn modelId="{0B93B645-31A6-4CEA-8848-897DD00B9277}" type="presOf" srcId="{7244AF5B-ED1E-4512-94CE-3742895D5632}" destId="{412ABB76-F6EF-48AF-B3CD-17CD823942F0}" srcOrd="0" destOrd="0" presId="urn:microsoft.com/office/officeart/2008/layout/VerticalCurvedList"/>
    <dgm:cxn modelId="{390FDD92-67D0-4CE4-9AD2-DD9EDFE2BF99}" srcId="{7244AF5B-ED1E-4512-94CE-3742895D5632}" destId="{BF5C1B4E-47F9-4CB4-9FD6-A29E7ED0BA99}" srcOrd="2" destOrd="0" parTransId="{FF126E1B-A039-4D0B-A12D-3A8C1EF30BF5}" sibTransId="{C4DD3CB6-170B-451D-AD3D-8B4ED0689781}"/>
    <dgm:cxn modelId="{66359427-8196-4173-909A-C64DCC00EC5F}" type="presOf" srcId="{66933E9F-C03F-4464-8C22-0D352F6E0CAA}" destId="{1BAF2A7F-6151-48DB-B4CB-BDEAFB0DF5F8}" srcOrd="0" destOrd="0" presId="urn:microsoft.com/office/officeart/2008/layout/VerticalCurvedList"/>
    <dgm:cxn modelId="{78E7921B-EE09-4EAC-81D7-1D5BAAE12C62}" type="presParOf" srcId="{412ABB76-F6EF-48AF-B3CD-17CD823942F0}" destId="{C495CD8A-1A9B-4D36-ABEB-F4281412419C}" srcOrd="0" destOrd="0" presId="urn:microsoft.com/office/officeart/2008/layout/VerticalCurvedList"/>
    <dgm:cxn modelId="{0035B284-79D5-467C-8D9B-2414C4AEF0C6}" type="presParOf" srcId="{C495CD8A-1A9B-4D36-ABEB-F4281412419C}" destId="{C4333753-75D9-4DB6-BD3F-DEB198AE578C}" srcOrd="0" destOrd="0" presId="urn:microsoft.com/office/officeart/2008/layout/VerticalCurvedList"/>
    <dgm:cxn modelId="{02D75DDF-7D13-46AD-9981-7CCEFB08F2B8}" type="presParOf" srcId="{C4333753-75D9-4DB6-BD3F-DEB198AE578C}" destId="{A7CC03CB-E20F-4EC4-AC8F-B24F153137F6}" srcOrd="0" destOrd="0" presId="urn:microsoft.com/office/officeart/2008/layout/VerticalCurvedList"/>
    <dgm:cxn modelId="{63CD8B37-EAE1-41E0-92CE-B67F26EAF2E7}" type="presParOf" srcId="{C4333753-75D9-4DB6-BD3F-DEB198AE578C}" destId="{C3DE273B-3D92-46BD-9277-9DDCEF045C4A}" srcOrd="1" destOrd="0" presId="urn:microsoft.com/office/officeart/2008/layout/VerticalCurvedList"/>
    <dgm:cxn modelId="{EFD1FC24-5F71-4A37-AFB5-B602E3BBE94A}" type="presParOf" srcId="{C4333753-75D9-4DB6-BD3F-DEB198AE578C}" destId="{8AFE0F21-E594-41A2-BD35-6BC42A48C77B}" srcOrd="2" destOrd="0" presId="urn:microsoft.com/office/officeart/2008/layout/VerticalCurvedList"/>
    <dgm:cxn modelId="{CD48B4BA-1FF3-4637-8D14-AE195DCEB59F}" type="presParOf" srcId="{C4333753-75D9-4DB6-BD3F-DEB198AE578C}" destId="{6A4C7BFE-539D-434F-9E4E-3B76FB2DAD4A}" srcOrd="3" destOrd="0" presId="urn:microsoft.com/office/officeart/2008/layout/VerticalCurvedList"/>
    <dgm:cxn modelId="{D0A65DB5-9BAF-41B7-B400-014B4ABE9994}" type="presParOf" srcId="{C495CD8A-1A9B-4D36-ABEB-F4281412419C}" destId="{1BAF2A7F-6151-48DB-B4CB-BDEAFB0DF5F8}" srcOrd="1" destOrd="0" presId="urn:microsoft.com/office/officeart/2008/layout/VerticalCurvedList"/>
    <dgm:cxn modelId="{DF0DBD6D-16E7-4BE7-9AA8-4D6FF1C21B51}" type="presParOf" srcId="{C495CD8A-1A9B-4D36-ABEB-F4281412419C}" destId="{78918937-BD51-41A3-BA86-7975C1830236}" srcOrd="2" destOrd="0" presId="urn:microsoft.com/office/officeart/2008/layout/VerticalCurvedList"/>
    <dgm:cxn modelId="{9B9EDEF3-DD62-46FD-B9B3-C4BCEEEDDD46}" type="presParOf" srcId="{78918937-BD51-41A3-BA86-7975C1830236}" destId="{1CDC1C59-AC29-47EF-AC42-9EC5CBC2F05A}" srcOrd="0" destOrd="0" presId="urn:microsoft.com/office/officeart/2008/layout/VerticalCurvedList"/>
    <dgm:cxn modelId="{8867D885-9607-4767-8EEA-CFA705B48807}" type="presParOf" srcId="{C495CD8A-1A9B-4D36-ABEB-F4281412419C}" destId="{17880F17-1291-4CA9-B2D7-9A88DA52F5F8}" srcOrd="3" destOrd="0" presId="urn:microsoft.com/office/officeart/2008/layout/VerticalCurvedList"/>
    <dgm:cxn modelId="{E84ACB75-0934-4B87-853B-814A6C01AA79}" type="presParOf" srcId="{C495CD8A-1A9B-4D36-ABEB-F4281412419C}" destId="{868451FA-1BB3-4775-A47A-0E4242D64783}" srcOrd="4" destOrd="0" presId="urn:microsoft.com/office/officeart/2008/layout/VerticalCurvedList"/>
    <dgm:cxn modelId="{7C18A9EF-B54D-4DFD-8E9B-20D4A0029C71}" type="presParOf" srcId="{868451FA-1BB3-4775-A47A-0E4242D64783}" destId="{EF985076-8018-4975-9C51-3951B091B2F2}" srcOrd="0" destOrd="0" presId="urn:microsoft.com/office/officeart/2008/layout/VerticalCurvedList"/>
    <dgm:cxn modelId="{68760834-1F1F-47B9-B4B1-8770A21C46DA}" type="presParOf" srcId="{C495CD8A-1A9B-4D36-ABEB-F4281412419C}" destId="{EECA2A80-6AE7-4B0D-94F3-200E0F175DFE}" srcOrd="5" destOrd="0" presId="urn:microsoft.com/office/officeart/2008/layout/VerticalCurvedList"/>
    <dgm:cxn modelId="{3F04FD5A-F63F-41D4-85BA-92C7E0F45F97}" type="presParOf" srcId="{C495CD8A-1A9B-4D36-ABEB-F4281412419C}" destId="{C5AD1A55-7B6C-43DB-9319-F480483D12BE}" srcOrd="6" destOrd="0" presId="urn:microsoft.com/office/officeart/2008/layout/VerticalCurvedList"/>
    <dgm:cxn modelId="{DE797AA9-AD9E-46C5-9AAA-6223B0DAEAD2}" type="presParOf" srcId="{C5AD1A55-7B6C-43DB-9319-F480483D12BE}" destId="{81EDC881-6134-497A-AAF6-45117FA24DF2}" srcOrd="0" destOrd="0" presId="urn:microsoft.com/office/officeart/2008/layout/VerticalCurvedList"/>
    <dgm:cxn modelId="{E691D0D5-C287-40FC-95AA-1531D8B9A1DD}" type="presParOf" srcId="{C495CD8A-1A9B-4D36-ABEB-F4281412419C}" destId="{29CF7CD7-FDC6-4965-BB25-6E1277E783C4}" srcOrd="7" destOrd="0" presId="urn:microsoft.com/office/officeart/2008/layout/VerticalCurvedList"/>
    <dgm:cxn modelId="{7C636BD2-50CD-4A6D-886B-F7B3001DEEB3}" type="presParOf" srcId="{C495CD8A-1A9B-4D36-ABEB-F4281412419C}" destId="{7D4CDF52-7DDF-4B49-ADDB-124E89C65551}" srcOrd="8" destOrd="0" presId="urn:microsoft.com/office/officeart/2008/layout/VerticalCurvedList"/>
    <dgm:cxn modelId="{F4F98E2C-B3A6-482B-A74C-CFEDECCB63F3}" type="presParOf" srcId="{7D4CDF52-7DDF-4B49-ADDB-124E89C65551}" destId="{10E2D31A-8117-498B-AA3E-FB5C517C0D4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9D19F29-498A-4B53-AFE3-799E7F7D8492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B37153B-710F-4AA1-8BB3-F225742C0AB4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Изучение ассортимента детского фруктового пюре 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E49C51-9220-4C13-9917-024D79EEA7F4}" type="parTrans" cxnId="{585D3D78-D95D-4A1C-988F-6C291FEC3E08}">
      <dgm:prSet/>
      <dgm:spPr/>
      <dgm:t>
        <a:bodyPr/>
        <a:lstStyle/>
        <a:p>
          <a:endParaRPr lang="ru-RU"/>
        </a:p>
      </dgm:t>
    </dgm:pt>
    <dgm:pt modelId="{010F4BA2-6F6F-4B80-8627-A806FCAF2C2A}" type="sibTrans" cxnId="{585D3D78-D95D-4A1C-988F-6C291FEC3E08}">
      <dgm:prSet/>
      <dgm:spPr/>
      <dgm:t>
        <a:bodyPr/>
        <a:lstStyle/>
        <a:p>
          <a:endParaRPr lang="ru-RU"/>
        </a:p>
      </dgm:t>
    </dgm:pt>
    <dgm:pt modelId="{D03536AE-F138-4AF1-ABF0-DC04958621DB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Исследование исследования соответствия качества детского питания нормативным документам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D12289-C6E4-4D25-A151-6AB6CED5CA01}" type="parTrans" cxnId="{4F9E6387-B062-4093-834A-F5ACB712F63B}">
      <dgm:prSet/>
      <dgm:spPr/>
      <dgm:t>
        <a:bodyPr/>
        <a:lstStyle/>
        <a:p>
          <a:endParaRPr lang="ru-RU"/>
        </a:p>
      </dgm:t>
    </dgm:pt>
    <dgm:pt modelId="{F4480119-33B5-4220-A07C-8EFFC37074B1}" type="sibTrans" cxnId="{4F9E6387-B062-4093-834A-F5ACB712F63B}">
      <dgm:prSet/>
      <dgm:spPr/>
      <dgm:t>
        <a:bodyPr/>
        <a:lstStyle/>
        <a:p>
          <a:endParaRPr lang="ru-RU"/>
        </a:p>
      </dgm:t>
    </dgm:pt>
    <dgm:pt modelId="{754A5BF7-FF1E-4CF9-9DC7-F7367D6475F1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Исследование физико-химических показателей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8107F7-F858-4471-82B4-0A3972D79055}" type="parTrans" cxnId="{E4FC38E9-2A09-48F2-85FE-7C43C879B4DC}">
      <dgm:prSet/>
      <dgm:spPr/>
      <dgm:t>
        <a:bodyPr/>
        <a:lstStyle/>
        <a:p>
          <a:endParaRPr lang="ru-RU"/>
        </a:p>
      </dgm:t>
    </dgm:pt>
    <dgm:pt modelId="{A4BB12DE-47EE-4B80-ABBF-0D8640226E95}" type="sibTrans" cxnId="{E4FC38E9-2A09-48F2-85FE-7C43C879B4DC}">
      <dgm:prSet/>
      <dgm:spPr/>
      <dgm:t>
        <a:bodyPr/>
        <a:lstStyle/>
        <a:p>
          <a:endParaRPr lang="ru-RU"/>
        </a:p>
      </dgm:t>
    </dgm:pt>
    <dgm:pt modelId="{157E1B5E-28A5-40C8-B8B0-A7057B210632}" type="pres">
      <dgm:prSet presAssocID="{69D19F29-498A-4B53-AFE3-799E7F7D849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67DE9C2-C0B9-43D1-96C4-3CD0BFFBBB0F}" type="pres">
      <dgm:prSet presAssocID="{69D19F29-498A-4B53-AFE3-799E7F7D8492}" presName="Name1" presStyleCnt="0"/>
      <dgm:spPr/>
    </dgm:pt>
    <dgm:pt modelId="{D165B7DC-B6BA-47E6-BFB5-53094E1D100E}" type="pres">
      <dgm:prSet presAssocID="{69D19F29-498A-4B53-AFE3-799E7F7D8492}" presName="cycle" presStyleCnt="0"/>
      <dgm:spPr/>
    </dgm:pt>
    <dgm:pt modelId="{2A6198DF-FDA5-4DDD-9A5A-100CBD194A8A}" type="pres">
      <dgm:prSet presAssocID="{69D19F29-498A-4B53-AFE3-799E7F7D8492}" presName="srcNode" presStyleLbl="node1" presStyleIdx="0" presStyleCnt="3"/>
      <dgm:spPr/>
    </dgm:pt>
    <dgm:pt modelId="{2760FF2B-5B34-4459-8956-F4E3A6109450}" type="pres">
      <dgm:prSet presAssocID="{69D19F29-498A-4B53-AFE3-799E7F7D8492}" presName="conn" presStyleLbl="parChTrans1D2" presStyleIdx="0" presStyleCnt="1"/>
      <dgm:spPr/>
      <dgm:t>
        <a:bodyPr/>
        <a:lstStyle/>
        <a:p>
          <a:endParaRPr lang="ru-RU"/>
        </a:p>
      </dgm:t>
    </dgm:pt>
    <dgm:pt modelId="{9D829D57-663E-4791-AB82-4E223FF9355A}" type="pres">
      <dgm:prSet presAssocID="{69D19F29-498A-4B53-AFE3-799E7F7D8492}" presName="extraNode" presStyleLbl="node1" presStyleIdx="0" presStyleCnt="3"/>
      <dgm:spPr/>
    </dgm:pt>
    <dgm:pt modelId="{80BC3EF0-4DC1-47F0-AA8F-072D74860E91}" type="pres">
      <dgm:prSet presAssocID="{69D19F29-498A-4B53-AFE3-799E7F7D8492}" presName="dstNode" presStyleLbl="node1" presStyleIdx="0" presStyleCnt="3"/>
      <dgm:spPr/>
    </dgm:pt>
    <dgm:pt modelId="{CC31BCD6-DA02-438E-8956-8151057146BB}" type="pres">
      <dgm:prSet presAssocID="{4B37153B-710F-4AA1-8BB3-F225742C0AB4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1E5FF8-CCE1-4933-B19C-330593774EE5}" type="pres">
      <dgm:prSet presAssocID="{4B37153B-710F-4AA1-8BB3-F225742C0AB4}" presName="accent_1" presStyleCnt="0"/>
      <dgm:spPr/>
    </dgm:pt>
    <dgm:pt modelId="{EDE6506F-60D2-4A9E-A820-E099FF3D52E7}" type="pres">
      <dgm:prSet presAssocID="{4B37153B-710F-4AA1-8BB3-F225742C0AB4}" presName="accentRepeatNode" presStyleLbl="solidFgAcc1" presStyleIdx="0" presStyleCnt="3"/>
      <dgm:spPr/>
    </dgm:pt>
    <dgm:pt modelId="{80BF2C82-A236-4B4E-AC80-24AF99AD1888}" type="pres">
      <dgm:prSet presAssocID="{D03536AE-F138-4AF1-ABF0-DC04958621DB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1B07CC-A39D-494F-B9F6-38AC259D7703}" type="pres">
      <dgm:prSet presAssocID="{D03536AE-F138-4AF1-ABF0-DC04958621DB}" presName="accent_2" presStyleCnt="0"/>
      <dgm:spPr/>
    </dgm:pt>
    <dgm:pt modelId="{7384FD45-2CCA-4C6B-BB72-C757E0E311F9}" type="pres">
      <dgm:prSet presAssocID="{D03536AE-F138-4AF1-ABF0-DC04958621DB}" presName="accentRepeatNode" presStyleLbl="solidFgAcc1" presStyleIdx="1" presStyleCnt="3"/>
      <dgm:spPr/>
    </dgm:pt>
    <dgm:pt modelId="{F6DAB9AD-A22C-4627-A16C-53E1700C5DC9}" type="pres">
      <dgm:prSet presAssocID="{754A5BF7-FF1E-4CF9-9DC7-F7367D6475F1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10FE9A-D34C-4B58-A19C-FCB6BDE606AE}" type="pres">
      <dgm:prSet presAssocID="{754A5BF7-FF1E-4CF9-9DC7-F7367D6475F1}" presName="accent_3" presStyleCnt="0"/>
      <dgm:spPr/>
    </dgm:pt>
    <dgm:pt modelId="{0A12C392-64A1-4BEF-8A23-07E2642E64A6}" type="pres">
      <dgm:prSet presAssocID="{754A5BF7-FF1E-4CF9-9DC7-F7367D6475F1}" presName="accentRepeatNode" presStyleLbl="solidFgAcc1" presStyleIdx="2" presStyleCnt="3"/>
      <dgm:spPr/>
    </dgm:pt>
  </dgm:ptLst>
  <dgm:cxnLst>
    <dgm:cxn modelId="{4EC482BE-433B-451D-9A56-FD87C870A96E}" type="presOf" srcId="{4B37153B-710F-4AA1-8BB3-F225742C0AB4}" destId="{CC31BCD6-DA02-438E-8956-8151057146BB}" srcOrd="0" destOrd="0" presId="urn:microsoft.com/office/officeart/2008/layout/VerticalCurvedList"/>
    <dgm:cxn modelId="{585D3D78-D95D-4A1C-988F-6C291FEC3E08}" srcId="{69D19F29-498A-4B53-AFE3-799E7F7D8492}" destId="{4B37153B-710F-4AA1-8BB3-F225742C0AB4}" srcOrd="0" destOrd="0" parTransId="{77E49C51-9220-4C13-9917-024D79EEA7F4}" sibTransId="{010F4BA2-6F6F-4B80-8627-A806FCAF2C2A}"/>
    <dgm:cxn modelId="{5D55D545-F201-4C17-A360-D3E7896AF730}" type="presOf" srcId="{69D19F29-498A-4B53-AFE3-799E7F7D8492}" destId="{157E1B5E-28A5-40C8-B8B0-A7057B210632}" srcOrd="0" destOrd="0" presId="urn:microsoft.com/office/officeart/2008/layout/VerticalCurvedList"/>
    <dgm:cxn modelId="{D7C60C6C-3850-4722-9095-33436F16DB6B}" type="presOf" srcId="{010F4BA2-6F6F-4B80-8627-A806FCAF2C2A}" destId="{2760FF2B-5B34-4459-8956-F4E3A6109450}" srcOrd="0" destOrd="0" presId="urn:microsoft.com/office/officeart/2008/layout/VerticalCurvedList"/>
    <dgm:cxn modelId="{4F9E6387-B062-4093-834A-F5ACB712F63B}" srcId="{69D19F29-498A-4B53-AFE3-799E7F7D8492}" destId="{D03536AE-F138-4AF1-ABF0-DC04958621DB}" srcOrd="1" destOrd="0" parTransId="{F2D12289-C6E4-4D25-A151-6AB6CED5CA01}" sibTransId="{F4480119-33B5-4220-A07C-8EFFC37074B1}"/>
    <dgm:cxn modelId="{E4FC38E9-2A09-48F2-85FE-7C43C879B4DC}" srcId="{69D19F29-498A-4B53-AFE3-799E7F7D8492}" destId="{754A5BF7-FF1E-4CF9-9DC7-F7367D6475F1}" srcOrd="2" destOrd="0" parTransId="{9B8107F7-F858-4471-82B4-0A3972D79055}" sibTransId="{A4BB12DE-47EE-4B80-ABBF-0D8640226E95}"/>
    <dgm:cxn modelId="{665B9D76-E17C-4557-BD98-7CCF361FC6DB}" type="presOf" srcId="{D03536AE-F138-4AF1-ABF0-DC04958621DB}" destId="{80BF2C82-A236-4B4E-AC80-24AF99AD1888}" srcOrd="0" destOrd="0" presId="urn:microsoft.com/office/officeart/2008/layout/VerticalCurvedList"/>
    <dgm:cxn modelId="{BB461181-DAE8-4035-B6BE-892AFBDD2831}" type="presOf" srcId="{754A5BF7-FF1E-4CF9-9DC7-F7367D6475F1}" destId="{F6DAB9AD-A22C-4627-A16C-53E1700C5DC9}" srcOrd="0" destOrd="0" presId="urn:microsoft.com/office/officeart/2008/layout/VerticalCurvedList"/>
    <dgm:cxn modelId="{E40B9185-134B-4361-99C4-7B9C698D5E72}" type="presParOf" srcId="{157E1B5E-28A5-40C8-B8B0-A7057B210632}" destId="{A67DE9C2-C0B9-43D1-96C4-3CD0BFFBBB0F}" srcOrd="0" destOrd="0" presId="urn:microsoft.com/office/officeart/2008/layout/VerticalCurvedList"/>
    <dgm:cxn modelId="{E61B1FCB-B9CD-4728-85EA-84D1941972E5}" type="presParOf" srcId="{A67DE9C2-C0B9-43D1-96C4-3CD0BFFBBB0F}" destId="{D165B7DC-B6BA-47E6-BFB5-53094E1D100E}" srcOrd="0" destOrd="0" presId="urn:microsoft.com/office/officeart/2008/layout/VerticalCurvedList"/>
    <dgm:cxn modelId="{9BA76BFE-5800-40B7-AA99-05827B7F946D}" type="presParOf" srcId="{D165B7DC-B6BA-47E6-BFB5-53094E1D100E}" destId="{2A6198DF-FDA5-4DDD-9A5A-100CBD194A8A}" srcOrd="0" destOrd="0" presId="urn:microsoft.com/office/officeart/2008/layout/VerticalCurvedList"/>
    <dgm:cxn modelId="{EFFBFCF6-C67B-4249-B2D3-09B8AE7136FF}" type="presParOf" srcId="{D165B7DC-B6BA-47E6-BFB5-53094E1D100E}" destId="{2760FF2B-5B34-4459-8956-F4E3A6109450}" srcOrd="1" destOrd="0" presId="urn:microsoft.com/office/officeart/2008/layout/VerticalCurvedList"/>
    <dgm:cxn modelId="{BA3FFCED-E1D9-4E0A-9414-4F6035EF2201}" type="presParOf" srcId="{D165B7DC-B6BA-47E6-BFB5-53094E1D100E}" destId="{9D829D57-663E-4791-AB82-4E223FF9355A}" srcOrd="2" destOrd="0" presId="urn:microsoft.com/office/officeart/2008/layout/VerticalCurvedList"/>
    <dgm:cxn modelId="{2E12C527-FA3D-4952-9F6A-E73778D268FF}" type="presParOf" srcId="{D165B7DC-B6BA-47E6-BFB5-53094E1D100E}" destId="{80BC3EF0-4DC1-47F0-AA8F-072D74860E91}" srcOrd="3" destOrd="0" presId="urn:microsoft.com/office/officeart/2008/layout/VerticalCurvedList"/>
    <dgm:cxn modelId="{943C1B2D-9913-4324-ABFA-A2889EF5A67C}" type="presParOf" srcId="{A67DE9C2-C0B9-43D1-96C4-3CD0BFFBBB0F}" destId="{CC31BCD6-DA02-438E-8956-8151057146BB}" srcOrd="1" destOrd="0" presId="urn:microsoft.com/office/officeart/2008/layout/VerticalCurvedList"/>
    <dgm:cxn modelId="{59D73650-4163-4ECF-B987-C8B923E5A040}" type="presParOf" srcId="{A67DE9C2-C0B9-43D1-96C4-3CD0BFFBBB0F}" destId="{E21E5FF8-CCE1-4933-B19C-330593774EE5}" srcOrd="2" destOrd="0" presId="urn:microsoft.com/office/officeart/2008/layout/VerticalCurvedList"/>
    <dgm:cxn modelId="{2C05D584-C3F3-47DF-8A7A-CBF66E84788B}" type="presParOf" srcId="{E21E5FF8-CCE1-4933-B19C-330593774EE5}" destId="{EDE6506F-60D2-4A9E-A820-E099FF3D52E7}" srcOrd="0" destOrd="0" presId="urn:microsoft.com/office/officeart/2008/layout/VerticalCurvedList"/>
    <dgm:cxn modelId="{C48451AE-B53A-4A70-8E14-BEF52CEF7577}" type="presParOf" srcId="{A67DE9C2-C0B9-43D1-96C4-3CD0BFFBBB0F}" destId="{80BF2C82-A236-4B4E-AC80-24AF99AD1888}" srcOrd="3" destOrd="0" presId="urn:microsoft.com/office/officeart/2008/layout/VerticalCurvedList"/>
    <dgm:cxn modelId="{23EF2EF7-D7D1-4578-8C9D-A5921F689E34}" type="presParOf" srcId="{A67DE9C2-C0B9-43D1-96C4-3CD0BFFBBB0F}" destId="{C61B07CC-A39D-494F-B9F6-38AC259D7703}" srcOrd="4" destOrd="0" presId="urn:microsoft.com/office/officeart/2008/layout/VerticalCurvedList"/>
    <dgm:cxn modelId="{E04D7785-5E7B-4B4A-8504-3DDB38219D61}" type="presParOf" srcId="{C61B07CC-A39D-494F-B9F6-38AC259D7703}" destId="{7384FD45-2CCA-4C6B-BB72-C757E0E311F9}" srcOrd="0" destOrd="0" presId="urn:microsoft.com/office/officeart/2008/layout/VerticalCurvedList"/>
    <dgm:cxn modelId="{8D701B6D-7A52-444E-8188-6966141948F4}" type="presParOf" srcId="{A67DE9C2-C0B9-43D1-96C4-3CD0BFFBBB0F}" destId="{F6DAB9AD-A22C-4627-A16C-53E1700C5DC9}" srcOrd="5" destOrd="0" presId="urn:microsoft.com/office/officeart/2008/layout/VerticalCurvedList"/>
    <dgm:cxn modelId="{7B82FBB1-1CC5-4AB0-B111-444EEA209637}" type="presParOf" srcId="{A67DE9C2-C0B9-43D1-96C4-3CD0BFFBBB0F}" destId="{6D10FE9A-D34C-4B58-A19C-FCB6BDE606AE}" srcOrd="6" destOrd="0" presId="urn:microsoft.com/office/officeart/2008/layout/VerticalCurvedList"/>
    <dgm:cxn modelId="{9C08BAFE-D8EF-4B21-A8DA-8BF8695793A1}" type="presParOf" srcId="{6D10FE9A-D34C-4B58-A19C-FCB6BDE606AE}" destId="{0A12C392-64A1-4BEF-8A23-07E2642E64A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EC04112-7C8F-46AC-B639-82C2877A355C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1A050B4-0265-4FAF-BBF2-4333195C5AB2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Титруемая (общая) кислотность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06A52F-443B-4910-B075-75997CB8F840}" type="parTrans" cxnId="{127C16CC-5E49-4E48-9E5C-2589EB32618D}">
      <dgm:prSet/>
      <dgm:spPr/>
      <dgm:t>
        <a:bodyPr/>
        <a:lstStyle/>
        <a:p>
          <a:endParaRPr lang="ru-RU"/>
        </a:p>
      </dgm:t>
    </dgm:pt>
    <dgm:pt modelId="{40AB92BB-5017-480E-9B36-0AB668557ADA}" type="sibTrans" cxnId="{127C16CC-5E49-4E48-9E5C-2589EB32618D}">
      <dgm:prSet/>
      <dgm:spPr/>
      <dgm:t>
        <a:bodyPr/>
        <a:lstStyle/>
        <a:p>
          <a:endParaRPr lang="ru-RU"/>
        </a:p>
      </dgm:t>
    </dgm:pt>
    <dgm:pt modelId="{285B4F8E-4325-4025-9B7D-DF5370A540D7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Массовая доля сухих растворимых веществ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B3EA9E-A5D9-4696-9413-EB41891B7F2D}" type="parTrans" cxnId="{B53D0909-41C0-4852-86C3-BE31B69C963F}">
      <dgm:prSet/>
      <dgm:spPr/>
      <dgm:t>
        <a:bodyPr/>
        <a:lstStyle/>
        <a:p>
          <a:endParaRPr lang="ru-RU"/>
        </a:p>
      </dgm:t>
    </dgm:pt>
    <dgm:pt modelId="{388489B9-80E0-4D91-A158-7E5A377BB539}" type="sibTrans" cxnId="{B53D0909-41C0-4852-86C3-BE31B69C963F}">
      <dgm:prSet/>
      <dgm:spPr/>
      <dgm:t>
        <a:bodyPr/>
        <a:lstStyle/>
        <a:p>
          <a:endParaRPr lang="ru-RU"/>
        </a:p>
      </dgm:t>
    </dgm:pt>
    <dgm:pt modelId="{4AE1CF6D-9A28-4E3A-A325-829414B0919A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Истинная кислотность (рН)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37C74A-383E-451C-B0AB-CDA4104C31A6}" type="parTrans" cxnId="{859F7B4B-D3D8-4856-9D21-74F01C8574B3}">
      <dgm:prSet/>
      <dgm:spPr/>
      <dgm:t>
        <a:bodyPr/>
        <a:lstStyle/>
        <a:p>
          <a:endParaRPr lang="ru-RU"/>
        </a:p>
      </dgm:t>
    </dgm:pt>
    <dgm:pt modelId="{B806AE7A-F80E-4BBF-A94C-EAF1BA720D65}" type="sibTrans" cxnId="{859F7B4B-D3D8-4856-9D21-74F01C8574B3}">
      <dgm:prSet/>
      <dgm:spPr/>
      <dgm:t>
        <a:bodyPr/>
        <a:lstStyle/>
        <a:p>
          <a:endParaRPr lang="ru-RU"/>
        </a:p>
      </dgm:t>
    </dgm:pt>
    <dgm:pt modelId="{D3EEEE78-9CEE-49F9-AF77-2488D4533737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Качественная реакция на наличие крахмала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BB0CC3-6BCF-4716-BCC5-A2722DFAE834}" type="parTrans" cxnId="{521B0D2D-03F3-4E93-BCF2-0B9F437F0279}">
      <dgm:prSet/>
      <dgm:spPr/>
      <dgm:t>
        <a:bodyPr/>
        <a:lstStyle/>
        <a:p>
          <a:endParaRPr lang="ru-RU"/>
        </a:p>
      </dgm:t>
    </dgm:pt>
    <dgm:pt modelId="{05C9F78D-88AD-40FD-A1A0-0E466D2DCDF9}" type="sibTrans" cxnId="{521B0D2D-03F3-4E93-BCF2-0B9F437F0279}">
      <dgm:prSet/>
      <dgm:spPr/>
      <dgm:t>
        <a:bodyPr/>
        <a:lstStyle/>
        <a:p>
          <a:endParaRPr lang="ru-RU"/>
        </a:p>
      </dgm:t>
    </dgm:pt>
    <dgm:pt modelId="{0ACE315D-26E6-499A-8A29-2074D7577247}" type="pres">
      <dgm:prSet presAssocID="{FEC04112-7C8F-46AC-B639-82C2877A355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D7931B97-4EA1-4859-B5D2-F56109124C59}" type="pres">
      <dgm:prSet presAssocID="{FEC04112-7C8F-46AC-B639-82C2877A355C}" presName="Name1" presStyleCnt="0"/>
      <dgm:spPr/>
    </dgm:pt>
    <dgm:pt modelId="{29DCE88E-C3BF-46FE-A1EA-3E35FBBD01A2}" type="pres">
      <dgm:prSet presAssocID="{FEC04112-7C8F-46AC-B639-82C2877A355C}" presName="cycle" presStyleCnt="0"/>
      <dgm:spPr/>
    </dgm:pt>
    <dgm:pt modelId="{7CF5B306-9863-4A98-857C-B3A1A47C776A}" type="pres">
      <dgm:prSet presAssocID="{FEC04112-7C8F-46AC-B639-82C2877A355C}" presName="srcNode" presStyleLbl="node1" presStyleIdx="0" presStyleCnt="4"/>
      <dgm:spPr/>
    </dgm:pt>
    <dgm:pt modelId="{E1E4CBCD-FF57-4EE9-A3C4-7AC224987B0C}" type="pres">
      <dgm:prSet presAssocID="{FEC04112-7C8F-46AC-B639-82C2877A355C}" presName="conn" presStyleLbl="parChTrans1D2" presStyleIdx="0" presStyleCnt="1"/>
      <dgm:spPr/>
      <dgm:t>
        <a:bodyPr/>
        <a:lstStyle/>
        <a:p>
          <a:endParaRPr lang="ru-RU"/>
        </a:p>
      </dgm:t>
    </dgm:pt>
    <dgm:pt modelId="{758FC5F6-34C3-436B-9245-F65EE867E39E}" type="pres">
      <dgm:prSet presAssocID="{FEC04112-7C8F-46AC-B639-82C2877A355C}" presName="extraNode" presStyleLbl="node1" presStyleIdx="0" presStyleCnt="4"/>
      <dgm:spPr/>
    </dgm:pt>
    <dgm:pt modelId="{BABD4577-850C-4FE5-8D32-7B3B164691C7}" type="pres">
      <dgm:prSet presAssocID="{FEC04112-7C8F-46AC-B639-82C2877A355C}" presName="dstNode" presStyleLbl="node1" presStyleIdx="0" presStyleCnt="4"/>
      <dgm:spPr/>
    </dgm:pt>
    <dgm:pt modelId="{8E6B8AE7-334B-4AA4-A938-81B7328D31DC}" type="pres">
      <dgm:prSet presAssocID="{C1A050B4-0265-4FAF-BBF2-4333195C5AB2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C7B6D2-D14A-4031-BC9D-92EEAD6C5EA7}" type="pres">
      <dgm:prSet presAssocID="{C1A050B4-0265-4FAF-BBF2-4333195C5AB2}" presName="accent_1" presStyleCnt="0"/>
      <dgm:spPr/>
    </dgm:pt>
    <dgm:pt modelId="{7C0F68AE-C05B-4204-9999-4BA587A96789}" type="pres">
      <dgm:prSet presAssocID="{C1A050B4-0265-4FAF-BBF2-4333195C5AB2}" presName="accentRepeatNode" presStyleLbl="solidFgAcc1" presStyleIdx="0" presStyleCnt="4"/>
      <dgm:spPr/>
    </dgm:pt>
    <dgm:pt modelId="{0110A296-B989-40BE-9238-18DF883634CB}" type="pres">
      <dgm:prSet presAssocID="{285B4F8E-4325-4025-9B7D-DF5370A540D7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8AD2C0-8FAC-4563-ACDE-2A31B51A4A77}" type="pres">
      <dgm:prSet presAssocID="{285B4F8E-4325-4025-9B7D-DF5370A540D7}" presName="accent_2" presStyleCnt="0"/>
      <dgm:spPr/>
    </dgm:pt>
    <dgm:pt modelId="{A6569FFD-B820-49C1-A072-6EF4DE2F0220}" type="pres">
      <dgm:prSet presAssocID="{285B4F8E-4325-4025-9B7D-DF5370A540D7}" presName="accentRepeatNode" presStyleLbl="solidFgAcc1" presStyleIdx="1" presStyleCnt="4"/>
      <dgm:spPr/>
    </dgm:pt>
    <dgm:pt modelId="{A8D178BF-4AA2-416B-ADFC-52CBF615EF9D}" type="pres">
      <dgm:prSet presAssocID="{4AE1CF6D-9A28-4E3A-A325-829414B0919A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6B56EC-C76E-4C1E-BB68-AADAAA82755C}" type="pres">
      <dgm:prSet presAssocID="{4AE1CF6D-9A28-4E3A-A325-829414B0919A}" presName="accent_3" presStyleCnt="0"/>
      <dgm:spPr/>
    </dgm:pt>
    <dgm:pt modelId="{3D1E301E-D8D9-45A9-A65C-3D223AC53910}" type="pres">
      <dgm:prSet presAssocID="{4AE1CF6D-9A28-4E3A-A325-829414B0919A}" presName="accentRepeatNode" presStyleLbl="solidFgAcc1" presStyleIdx="2" presStyleCnt="4"/>
      <dgm:spPr/>
    </dgm:pt>
    <dgm:pt modelId="{813F2BDE-585A-4D6B-AFE3-A691A793A099}" type="pres">
      <dgm:prSet presAssocID="{D3EEEE78-9CEE-49F9-AF77-2488D4533737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82F440-5FD5-479B-BAC9-F762FFC37EB0}" type="pres">
      <dgm:prSet presAssocID="{D3EEEE78-9CEE-49F9-AF77-2488D4533737}" presName="accent_4" presStyleCnt="0"/>
      <dgm:spPr/>
    </dgm:pt>
    <dgm:pt modelId="{BA0623F8-FE89-4A00-A2E1-AA1F11779E88}" type="pres">
      <dgm:prSet presAssocID="{D3EEEE78-9CEE-49F9-AF77-2488D4533737}" presName="accentRepeatNode" presStyleLbl="solidFgAcc1" presStyleIdx="3" presStyleCnt="4"/>
      <dgm:spPr/>
    </dgm:pt>
  </dgm:ptLst>
  <dgm:cxnLst>
    <dgm:cxn modelId="{521B0D2D-03F3-4E93-BCF2-0B9F437F0279}" srcId="{FEC04112-7C8F-46AC-B639-82C2877A355C}" destId="{D3EEEE78-9CEE-49F9-AF77-2488D4533737}" srcOrd="3" destOrd="0" parTransId="{42BB0CC3-6BCF-4716-BCC5-A2722DFAE834}" sibTransId="{05C9F78D-88AD-40FD-A1A0-0E466D2DCDF9}"/>
    <dgm:cxn modelId="{127C16CC-5E49-4E48-9E5C-2589EB32618D}" srcId="{FEC04112-7C8F-46AC-B639-82C2877A355C}" destId="{C1A050B4-0265-4FAF-BBF2-4333195C5AB2}" srcOrd="0" destOrd="0" parTransId="{9306A52F-443B-4910-B075-75997CB8F840}" sibTransId="{40AB92BB-5017-480E-9B36-0AB668557ADA}"/>
    <dgm:cxn modelId="{5BFFD081-312A-4E2F-8FC3-CE18050EC61E}" type="presOf" srcId="{4AE1CF6D-9A28-4E3A-A325-829414B0919A}" destId="{A8D178BF-4AA2-416B-ADFC-52CBF615EF9D}" srcOrd="0" destOrd="0" presId="urn:microsoft.com/office/officeart/2008/layout/VerticalCurvedList"/>
    <dgm:cxn modelId="{859F7B4B-D3D8-4856-9D21-74F01C8574B3}" srcId="{FEC04112-7C8F-46AC-B639-82C2877A355C}" destId="{4AE1CF6D-9A28-4E3A-A325-829414B0919A}" srcOrd="2" destOrd="0" parTransId="{2637C74A-383E-451C-B0AB-CDA4104C31A6}" sibTransId="{B806AE7A-F80E-4BBF-A94C-EAF1BA720D65}"/>
    <dgm:cxn modelId="{B53D0909-41C0-4852-86C3-BE31B69C963F}" srcId="{FEC04112-7C8F-46AC-B639-82C2877A355C}" destId="{285B4F8E-4325-4025-9B7D-DF5370A540D7}" srcOrd="1" destOrd="0" parTransId="{9CB3EA9E-A5D9-4696-9413-EB41891B7F2D}" sibTransId="{388489B9-80E0-4D91-A158-7E5A377BB539}"/>
    <dgm:cxn modelId="{92D2517D-7A3F-4F6E-9EA5-E05C6CA248A4}" type="presOf" srcId="{C1A050B4-0265-4FAF-BBF2-4333195C5AB2}" destId="{8E6B8AE7-334B-4AA4-A938-81B7328D31DC}" srcOrd="0" destOrd="0" presId="urn:microsoft.com/office/officeart/2008/layout/VerticalCurvedList"/>
    <dgm:cxn modelId="{0F5E3E89-E1D0-47AE-BBA6-6BC18BD3811C}" type="presOf" srcId="{FEC04112-7C8F-46AC-B639-82C2877A355C}" destId="{0ACE315D-26E6-499A-8A29-2074D7577247}" srcOrd="0" destOrd="0" presId="urn:microsoft.com/office/officeart/2008/layout/VerticalCurvedList"/>
    <dgm:cxn modelId="{9C98BBF3-A403-4AEA-92E3-83E885205F92}" type="presOf" srcId="{D3EEEE78-9CEE-49F9-AF77-2488D4533737}" destId="{813F2BDE-585A-4D6B-AFE3-A691A793A099}" srcOrd="0" destOrd="0" presId="urn:microsoft.com/office/officeart/2008/layout/VerticalCurvedList"/>
    <dgm:cxn modelId="{A59DA854-5713-4068-9B34-C84D1A93E9A8}" type="presOf" srcId="{285B4F8E-4325-4025-9B7D-DF5370A540D7}" destId="{0110A296-B989-40BE-9238-18DF883634CB}" srcOrd="0" destOrd="0" presId="urn:microsoft.com/office/officeart/2008/layout/VerticalCurvedList"/>
    <dgm:cxn modelId="{64BF0D11-E846-47CD-B1F5-A1305984E21D}" type="presOf" srcId="{40AB92BB-5017-480E-9B36-0AB668557ADA}" destId="{E1E4CBCD-FF57-4EE9-A3C4-7AC224987B0C}" srcOrd="0" destOrd="0" presId="urn:microsoft.com/office/officeart/2008/layout/VerticalCurvedList"/>
    <dgm:cxn modelId="{C9B4FD1A-CE55-4B10-AF2F-176395A00376}" type="presParOf" srcId="{0ACE315D-26E6-499A-8A29-2074D7577247}" destId="{D7931B97-4EA1-4859-B5D2-F56109124C59}" srcOrd="0" destOrd="0" presId="urn:microsoft.com/office/officeart/2008/layout/VerticalCurvedList"/>
    <dgm:cxn modelId="{F615AFCD-0A1E-45B6-ACEB-50541C0F2A02}" type="presParOf" srcId="{D7931B97-4EA1-4859-B5D2-F56109124C59}" destId="{29DCE88E-C3BF-46FE-A1EA-3E35FBBD01A2}" srcOrd="0" destOrd="0" presId="urn:microsoft.com/office/officeart/2008/layout/VerticalCurvedList"/>
    <dgm:cxn modelId="{7474181B-A1A1-4D6B-B08D-48DE1781C05D}" type="presParOf" srcId="{29DCE88E-C3BF-46FE-A1EA-3E35FBBD01A2}" destId="{7CF5B306-9863-4A98-857C-B3A1A47C776A}" srcOrd="0" destOrd="0" presId="urn:microsoft.com/office/officeart/2008/layout/VerticalCurvedList"/>
    <dgm:cxn modelId="{83EBCFD4-5DA6-4B13-A275-987012802DB7}" type="presParOf" srcId="{29DCE88E-C3BF-46FE-A1EA-3E35FBBD01A2}" destId="{E1E4CBCD-FF57-4EE9-A3C4-7AC224987B0C}" srcOrd="1" destOrd="0" presId="urn:microsoft.com/office/officeart/2008/layout/VerticalCurvedList"/>
    <dgm:cxn modelId="{0EFD9AB7-26A9-4B64-AF41-BA43A6EA3EB4}" type="presParOf" srcId="{29DCE88E-C3BF-46FE-A1EA-3E35FBBD01A2}" destId="{758FC5F6-34C3-436B-9245-F65EE867E39E}" srcOrd="2" destOrd="0" presId="urn:microsoft.com/office/officeart/2008/layout/VerticalCurvedList"/>
    <dgm:cxn modelId="{F7656CAA-1169-4BD7-BBEA-C2E587B2C4C7}" type="presParOf" srcId="{29DCE88E-C3BF-46FE-A1EA-3E35FBBD01A2}" destId="{BABD4577-850C-4FE5-8D32-7B3B164691C7}" srcOrd="3" destOrd="0" presId="urn:microsoft.com/office/officeart/2008/layout/VerticalCurvedList"/>
    <dgm:cxn modelId="{30898913-7950-4181-B388-6B3BBFDEB670}" type="presParOf" srcId="{D7931B97-4EA1-4859-B5D2-F56109124C59}" destId="{8E6B8AE7-334B-4AA4-A938-81B7328D31DC}" srcOrd="1" destOrd="0" presId="urn:microsoft.com/office/officeart/2008/layout/VerticalCurvedList"/>
    <dgm:cxn modelId="{0910B3AD-6407-4450-BC6D-4EA3173B67A9}" type="presParOf" srcId="{D7931B97-4EA1-4859-B5D2-F56109124C59}" destId="{ADC7B6D2-D14A-4031-BC9D-92EEAD6C5EA7}" srcOrd="2" destOrd="0" presId="urn:microsoft.com/office/officeart/2008/layout/VerticalCurvedList"/>
    <dgm:cxn modelId="{8FED13B5-7435-4160-9C50-DD3C15074BDF}" type="presParOf" srcId="{ADC7B6D2-D14A-4031-BC9D-92EEAD6C5EA7}" destId="{7C0F68AE-C05B-4204-9999-4BA587A96789}" srcOrd="0" destOrd="0" presId="urn:microsoft.com/office/officeart/2008/layout/VerticalCurvedList"/>
    <dgm:cxn modelId="{E058DF05-2D27-4AF6-84D9-462573062426}" type="presParOf" srcId="{D7931B97-4EA1-4859-B5D2-F56109124C59}" destId="{0110A296-B989-40BE-9238-18DF883634CB}" srcOrd="3" destOrd="0" presId="urn:microsoft.com/office/officeart/2008/layout/VerticalCurvedList"/>
    <dgm:cxn modelId="{23F4567F-61DB-41A4-9ABC-5E1FCD4A71BE}" type="presParOf" srcId="{D7931B97-4EA1-4859-B5D2-F56109124C59}" destId="{208AD2C0-8FAC-4563-ACDE-2A31B51A4A77}" srcOrd="4" destOrd="0" presId="urn:microsoft.com/office/officeart/2008/layout/VerticalCurvedList"/>
    <dgm:cxn modelId="{D52C2505-3CF8-4A31-B055-BDEC5263A4CD}" type="presParOf" srcId="{208AD2C0-8FAC-4563-ACDE-2A31B51A4A77}" destId="{A6569FFD-B820-49C1-A072-6EF4DE2F0220}" srcOrd="0" destOrd="0" presId="urn:microsoft.com/office/officeart/2008/layout/VerticalCurvedList"/>
    <dgm:cxn modelId="{BCF957CB-6365-4E12-BB7F-3EDD02504E1E}" type="presParOf" srcId="{D7931B97-4EA1-4859-B5D2-F56109124C59}" destId="{A8D178BF-4AA2-416B-ADFC-52CBF615EF9D}" srcOrd="5" destOrd="0" presId="urn:microsoft.com/office/officeart/2008/layout/VerticalCurvedList"/>
    <dgm:cxn modelId="{D0EDE38B-311E-444B-A907-114E20330309}" type="presParOf" srcId="{D7931B97-4EA1-4859-B5D2-F56109124C59}" destId="{A86B56EC-C76E-4C1E-BB68-AADAAA82755C}" srcOrd="6" destOrd="0" presId="urn:microsoft.com/office/officeart/2008/layout/VerticalCurvedList"/>
    <dgm:cxn modelId="{E05EAA55-6496-4DA2-B1D8-5E712B2D549A}" type="presParOf" srcId="{A86B56EC-C76E-4C1E-BB68-AADAAA82755C}" destId="{3D1E301E-D8D9-45A9-A65C-3D223AC53910}" srcOrd="0" destOrd="0" presId="urn:microsoft.com/office/officeart/2008/layout/VerticalCurvedList"/>
    <dgm:cxn modelId="{AC80302A-7068-4957-A7BF-960F255F2FC3}" type="presParOf" srcId="{D7931B97-4EA1-4859-B5D2-F56109124C59}" destId="{813F2BDE-585A-4D6B-AFE3-A691A793A099}" srcOrd="7" destOrd="0" presId="urn:microsoft.com/office/officeart/2008/layout/VerticalCurvedList"/>
    <dgm:cxn modelId="{0C542C0A-7EB2-416F-8D7A-04A7B825ED6A}" type="presParOf" srcId="{D7931B97-4EA1-4859-B5D2-F56109124C59}" destId="{AF82F440-5FD5-479B-BAC9-F762FFC37EB0}" srcOrd="8" destOrd="0" presId="urn:microsoft.com/office/officeart/2008/layout/VerticalCurvedList"/>
    <dgm:cxn modelId="{CC73B4AE-FFBE-4B65-83F8-EBAA173EB7D9}" type="presParOf" srcId="{AF82F440-5FD5-479B-BAC9-F762FFC37EB0}" destId="{BA0623F8-FE89-4A00-A2E1-AA1F11779E8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0727FB-BD71-45B8-B6F7-BF1CBC61A5DC}">
      <dsp:nvSpPr>
        <dsp:cNvPr id="0" name=""/>
        <dsp:cNvSpPr/>
      </dsp:nvSpPr>
      <dsp:spPr>
        <a:xfrm>
          <a:off x="-6024559" y="-921839"/>
          <a:ext cx="7171818" cy="7171818"/>
        </a:xfrm>
        <a:prstGeom prst="blockArc">
          <a:avLst>
            <a:gd name="adj1" fmla="val 18900000"/>
            <a:gd name="adj2" fmla="val 2700000"/>
            <a:gd name="adj3" fmla="val 301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D9893C-5F7C-4C48-9518-4446578C928F}">
      <dsp:nvSpPr>
        <dsp:cNvPr id="0" name=""/>
        <dsp:cNvSpPr/>
      </dsp:nvSpPr>
      <dsp:spPr>
        <a:xfrm>
          <a:off x="427291" y="280579"/>
          <a:ext cx="9468033" cy="56094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45251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изучить и проанализировать научную, популярную, учебную литературу по данному вопросу</a:t>
          </a:r>
          <a:endParaRPr lang="ru-RU" sz="1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7291" y="280579"/>
        <a:ext cx="9468033" cy="560946"/>
      </dsp:txXfrm>
    </dsp:sp>
    <dsp:sp modelId="{446F260A-F67C-4A55-B622-BD271CDF4229}">
      <dsp:nvSpPr>
        <dsp:cNvPr id="0" name=""/>
        <dsp:cNvSpPr/>
      </dsp:nvSpPr>
      <dsp:spPr>
        <a:xfrm>
          <a:off x="76699" y="210461"/>
          <a:ext cx="701183" cy="70118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120A5097-C6A1-4FC0-9B27-FF91B4085A46}">
      <dsp:nvSpPr>
        <dsp:cNvPr id="0" name=""/>
        <dsp:cNvSpPr/>
      </dsp:nvSpPr>
      <dsp:spPr>
        <a:xfrm>
          <a:off x="888708" y="1121892"/>
          <a:ext cx="9006616" cy="56094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45251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рассмотреть состав и пищевую ценность детского питания на фруктовой основе</a:t>
          </a:r>
          <a:endParaRPr lang="ru-RU" sz="1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88708" y="1121892"/>
        <a:ext cx="9006616" cy="560946"/>
      </dsp:txXfrm>
    </dsp:sp>
    <dsp:sp modelId="{F5647976-52FD-44F8-B91D-5C21C54E9C80}">
      <dsp:nvSpPr>
        <dsp:cNvPr id="0" name=""/>
        <dsp:cNvSpPr/>
      </dsp:nvSpPr>
      <dsp:spPr>
        <a:xfrm>
          <a:off x="538116" y="1051774"/>
          <a:ext cx="701183" cy="70118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010D3F43-EE0E-40BF-98D3-B80E44FEDFF6}">
      <dsp:nvSpPr>
        <dsp:cNvPr id="0" name=""/>
        <dsp:cNvSpPr/>
      </dsp:nvSpPr>
      <dsp:spPr>
        <a:xfrm>
          <a:off x="1099702" y="1963206"/>
          <a:ext cx="8795622" cy="56094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45251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рассмотреть требования, предъявляемые к качеству детского питания и выявить факторы, формирующие качество детского питания</a:t>
          </a:r>
          <a:endParaRPr lang="ru-RU" sz="1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99702" y="1963206"/>
        <a:ext cx="8795622" cy="560946"/>
      </dsp:txXfrm>
    </dsp:sp>
    <dsp:sp modelId="{078DC35C-19CA-45E9-94D8-898BC1A745D2}">
      <dsp:nvSpPr>
        <dsp:cNvPr id="0" name=""/>
        <dsp:cNvSpPr/>
      </dsp:nvSpPr>
      <dsp:spPr>
        <a:xfrm>
          <a:off x="749110" y="1893087"/>
          <a:ext cx="701183" cy="70118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FD3A2917-F394-4C0D-A82D-2DF9B3C8E98D}">
      <dsp:nvSpPr>
        <dsp:cNvPr id="0" name=""/>
        <dsp:cNvSpPr/>
      </dsp:nvSpPr>
      <dsp:spPr>
        <a:xfrm>
          <a:off x="1099702" y="2803986"/>
          <a:ext cx="8795622" cy="56094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45251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изучить технологию изготовления детского питания  на фруктовой основе</a:t>
          </a:r>
          <a:endParaRPr lang="ru-RU" sz="1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99702" y="2803986"/>
        <a:ext cx="8795622" cy="560946"/>
      </dsp:txXfrm>
    </dsp:sp>
    <dsp:sp modelId="{580AF1BA-740C-4B82-AE2C-B06E00B8FDFE}">
      <dsp:nvSpPr>
        <dsp:cNvPr id="0" name=""/>
        <dsp:cNvSpPr/>
      </dsp:nvSpPr>
      <dsp:spPr>
        <a:xfrm>
          <a:off x="749110" y="2733868"/>
          <a:ext cx="701183" cy="70118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AC54CC35-D999-435F-9F24-6D6CBB5DD289}">
      <dsp:nvSpPr>
        <dsp:cNvPr id="0" name=""/>
        <dsp:cNvSpPr/>
      </dsp:nvSpPr>
      <dsp:spPr>
        <a:xfrm>
          <a:off x="888708" y="3645299"/>
          <a:ext cx="9006616" cy="560946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45251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исследовать органолептические и физико-химические показатели детского питания на фруктовой основе различных торговых марок</a:t>
          </a:r>
          <a:endParaRPr lang="ru-RU" sz="1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88708" y="3645299"/>
        <a:ext cx="9006616" cy="560946"/>
      </dsp:txXfrm>
    </dsp:sp>
    <dsp:sp modelId="{BE24F5E2-43B9-4E63-9690-63E682EDAE7F}">
      <dsp:nvSpPr>
        <dsp:cNvPr id="0" name=""/>
        <dsp:cNvSpPr/>
      </dsp:nvSpPr>
      <dsp:spPr>
        <a:xfrm>
          <a:off x="538116" y="3575181"/>
          <a:ext cx="701183" cy="70118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1FF70063-64A5-4FF2-891E-891783D99091}">
      <dsp:nvSpPr>
        <dsp:cNvPr id="0" name=""/>
        <dsp:cNvSpPr/>
      </dsp:nvSpPr>
      <dsp:spPr>
        <a:xfrm>
          <a:off x="427291" y="4486612"/>
          <a:ext cx="9468033" cy="56094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45251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установить соответствие качества детского питания на фруктовой основе различных торговых марок нормативным документам</a:t>
          </a:r>
          <a:endParaRPr lang="ru-RU" sz="1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7291" y="4486612"/>
        <a:ext cx="9468033" cy="560946"/>
      </dsp:txXfrm>
    </dsp:sp>
    <dsp:sp modelId="{D2824C74-8531-4B69-87B6-882EAEF7BF01}">
      <dsp:nvSpPr>
        <dsp:cNvPr id="0" name=""/>
        <dsp:cNvSpPr/>
      </dsp:nvSpPr>
      <dsp:spPr>
        <a:xfrm>
          <a:off x="76699" y="4416494"/>
          <a:ext cx="701183" cy="70118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A9709C-35ED-456F-AF86-A3ABBB9EF8F2}">
      <dsp:nvSpPr>
        <dsp:cNvPr id="0" name=""/>
        <dsp:cNvSpPr/>
      </dsp:nvSpPr>
      <dsp:spPr>
        <a:xfrm>
          <a:off x="-4935208" y="-756229"/>
          <a:ext cx="5877748" cy="5877748"/>
        </a:xfrm>
        <a:prstGeom prst="blockArc">
          <a:avLst>
            <a:gd name="adj1" fmla="val 18900000"/>
            <a:gd name="adj2" fmla="val 2700000"/>
            <a:gd name="adj3" fmla="val 367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CE8A55-DD47-4304-923B-5E14B8809131}">
      <dsp:nvSpPr>
        <dsp:cNvPr id="0" name=""/>
        <dsp:cNvSpPr/>
      </dsp:nvSpPr>
      <dsp:spPr>
        <a:xfrm>
          <a:off x="493573" y="335603"/>
          <a:ext cx="9962080" cy="67155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048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 и ассортимент детского питания на фруктовой основе</a:t>
          </a:r>
          <a:endParaRPr lang="ru-RU" sz="2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93573" y="335603"/>
        <a:ext cx="9962080" cy="671556"/>
      </dsp:txXfrm>
    </dsp:sp>
    <dsp:sp modelId="{DA3538F4-589D-42C2-9C31-660313704741}">
      <dsp:nvSpPr>
        <dsp:cNvPr id="0" name=""/>
        <dsp:cNvSpPr/>
      </dsp:nvSpPr>
      <dsp:spPr>
        <a:xfrm>
          <a:off x="73850" y="251658"/>
          <a:ext cx="839445" cy="8394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18175F63-DA58-440B-8A5D-E73D295B7A8D}">
      <dsp:nvSpPr>
        <dsp:cNvPr id="0" name=""/>
        <dsp:cNvSpPr/>
      </dsp:nvSpPr>
      <dsp:spPr>
        <a:xfrm>
          <a:off x="878592" y="1343112"/>
          <a:ext cx="9577061" cy="67155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048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Пищевая ценность и химический состав детского питания</a:t>
          </a:r>
          <a:endParaRPr lang="ru-RU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78592" y="1343112"/>
        <a:ext cx="9577061" cy="671556"/>
      </dsp:txXfrm>
    </dsp:sp>
    <dsp:sp modelId="{CDAB7B65-44A3-43A6-B314-703D396F7D87}">
      <dsp:nvSpPr>
        <dsp:cNvPr id="0" name=""/>
        <dsp:cNvSpPr/>
      </dsp:nvSpPr>
      <dsp:spPr>
        <a:xfrm>
          <a:off x="511620" y="1259167"/>
          <a:ext cx="839445" cy="8394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69B28C90-4C47-4460-AC3A-3B34907E0F34}">
      <dsp:nvSpPr>
        <dsp:cNvPr id="0" name=""/>
        <dsp:cNvSpPr/>
      </dsp:nvSpPr>
      <dsp:spPr>
        <a:xfrm>
          <a:off x="878592" y="2350620"/>
          <a:ext cx="9577061" cy="67155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048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Показатели качества детского питания</a:t>
          </a:r>
          <a:endParaRPr lang="ru-RU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78592" y="2350620"/>
        <a:ext cx="9577061" cy="671556"/>
      </dsp:txXfrm>
    </dsp:sp>
    <dsp:sp modelId="{C704A703-9B2E-42E1-AE03-AD0E1EE71E46}">
      <dsp:nvSpPr>
        <dsp:cNvPr id="0" name=""/>
        <dsp:cNvSpPr/>
      </dsp:nvSpPr>
      <dsp:spPr>
        <a:xfrm>
          <a:off x="458869" y="2266676"/>
          <a:ext cx="839445" cy="8394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4B214E9D-A67A-445B-89C1-28569876D1AF}">
      <dsp:nvSpPr>
        <dsp:cNvPr id="0" name=""/>
        <dsp:cNvSpPr/>
      </dsp:nvSpPr>
      <dsp:spPr>
        <a:xfrm>
          <a:off x="493573" y="3358129"/>
          <a:ext cx="9962080" cy="67155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048" tIns="58420" rIns="58420" bIns="5842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Особенности  производства консервов для детского питания</a:t>
          </a:r>
          <a:endParaRPr lang="ru-RU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93573" y="3358129"/>
        <a:ext cx="9962080" cy="671556"/>
      </dsp:txXfrm>
    </dsp:sp>
    <dsp:sp modelId="{4968D72F-8468-46D6-84C7-2AB363872B38}">
      <dsp:nvSpPr>
        <dsp:cNvPr id="0" name=""/>
        <dsp:cNvSpPr/>
      </dsp:nvSpPr>
      <dsp:spPr>
        <a:xfrm>
          <a:off x="73850" y="3274185"/>
          <a:ext cx="839445" cy="83944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7EBF54-0F39-4BFB-BD96-5BFEC3FA438F}">
      <dsp:nvSpPr>
        <dsp:cNvPr id="0" name=""/>
        <dsp:cNvSpPr/>
      </dsp:nvSpPr>
      <dsp:spPr>
        <a:xfrm>
          <a:off x="-6060241" y="-927888"/>
          <a:ext cx="7219085" cy="7219085"/>
        </a:xfrm>
        <a:prstGeom prst="blockArc">
          <a:avLst>
            <a:gd name="adj1" fmla="val 18900000"/>
            <a:gd name="adj2" fmla="val 2700000"/>
            <a:gd name="adj3" fmla="val 299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468457-5EA4-440B-9355-1DD661264112}">
      <dsp:nvSpPr>
        <dsp:cNvPr id="0" name=""/>
        <dsp:cNvSpPr/>
      </dsp:nvSpPr>
      <dsp:spPr>
        <a:xfrm>
          <a:off x="376236" y="243815"/>
          <a:ext cx="6096570" cy="48741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688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Физиологическая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6236" y="243815"/>
        <a:ext cx="6096570" cy="487417"/>
      </dsp:txXfrm>
    </dsp:sp>
    <dsp:sp modelId="{5FE226AF-1E46-459A-AAA1-980E9198C66A}">
      <dsp:nvSpPr>
        <dsp:cNvPr id="0" name=""/>
        <dsp:cNvSpPr/>
      </dsp:nvSpPr>
      <dsp:spPr>
        <a:xfrm>
          <a:off x="71600" y="182888"/>
          <a:ext cx="609271" cy="60927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52F7B9D8-261A-469E-B84B-B456F6288F8B}">
      <dsp:nvSpPr>
        <dsp:cNvPr id="0" name=""/>
        <dsp:cNvSpPr/>
      </dsp:nvSpPr>
      <dsp:spPr>
        <a:xfrm>
          <a:off x="817636" y="975371"/>
          <a:ext cx="5655170" cy="48741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688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Биологическая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17636" y="975371"/>
        <a:ext cx="5655170" cy="487417"/>
      </dsp:txXfrm>
    </dsp:sp>
    <dsp:sp modelId="{6342C51C-C29A-419C-86D6-C9246EA19D26}">
      <dsp:nvSpPr>
        <dsp:cNvPr id="0" name=""/>
        <dsp:cNvSpPr/>
      </dsp:nvSpPr>
      <dsp:spPr>
        <a:xfrm>
          <a:off x="513000" y="914444"/>
          <a:ext cx="609271" cy="60927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AB9022C5-1616-4D53-AB18-58558865469D}">
      <dsp:nvSpPr>
        <dsp:cNvPr id="0" name=""/>
        <dsp:cNvSpPr/>
      </dsp:nvSpPr>
      <dsp:spPr>
        <a:xfrm>
          <a:off x="1059521" y="1706390"/>
          <a:ext cx="5413285" cy="48741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688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Энергетическая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59521" y="1706390"/>
        <a:ext cx="5413285" cy="487417"/>
      </dsp:txXfrm>
    </dsp:sp>
    <dsp:sp modelId="{69EB0A1D-B1A7-4AAE-A4B0-AB893F5D76E6}">
      <dsp:nvSpPr>
        <dsp:cNvPr id="0" name=""/>
        <dsp:cNvSpPr/>
      </dsp:nvSpPr>
      <dsp:spPr>
        <a:xfrm>
          <a:off x="754885" y="1645462"/>
          <a:ext cx="609271" cy="60927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EB9C558A-8C6F-4118-B912-2CC8D5283F6C}">
      <dsp:nvSpPr>
        <dsp:cNvPr id="0" name=""/>
        <dsp:cNvSpPr/>
      </dsp:nvSpPr>
      <dsp:spPr>
        <a:xfrm>
          <a:off x="1136753" y="2437945"/>
          <a:ext cx="5336053" cy="487417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688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Органолептическая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36753" y="2437945"/>
        <a:ext cx="5336053" cy="487417"/>
      </dsp:txXfrm>
    </dsp:sp>
    <dsp:sp modelId="{E723A5B2-8159-4387-B166-B8DC36497546}">
      <dsp:nvSpPr>
        <dsp:cNvPr id="0" name=""/>
        <dsp:cNvSpPr/>
      </dsp:nvSpPr>
      <dsp:spPr>
        <a:xfrm>
          <a:off x="832117" y="2377018"/>
          <a:ext cx="609271" cy="60927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150586D1-AAF4-4D2C-A8D4-A6A5F91FF5FA}">
      <dsp:nvSpPr>
        <dsp:cNvPr id="0" name=""/>
        <dsp:cNvSpPr/>
      </dsp:nvSpPr>
      <dsp:spPr>
        <a:xfrm>
          <a:off x="1059521" y="3169500"/>
          <a:ext cx="5413285" cy="48741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688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Биологическая эффективность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59521" y="3169500"/>
        <a:ext cx="5413285" cy="487417"/>
      </dsp:txXfrm>
    </dsp:sp>
    <dsp:sp modelId="{20B24948-1756-4EED-834C-8B5739995A58}">
      <dsp:nvSpPr>
        <dsp:cNvPr id="0" name=""/>
        <dsp:cNvSpPr/>
      </dsp:nvSpPr>
      <dsp:spPr>
        <a:xfrm>
          <a:off x="754885" y="3108573"/>
          <a:ext cx="609271" cy="60927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F0CA9DE9-F551-4100-B613-6E53975D5720}">
      <dsp:nvSpPr>
        <dsp:cNvPr id="0" name=""/>
        <dsp:cNvSpPr/>
      </dsp:nvSpPr>
      <dsp:spPr>
        <a:xfrm>
          <a:off x="817636" y="3900519"/>
          <a:ext cx="5655170" cy="48741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688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Усвояемость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17636" y="3900519"/>
        <a:ext cx="5655170" cy="487417"/>
      </dsp:txXfrm>
    </dsp:sp>
    <dsp:sp modelId="{6CA5C9BB-E1BD-4F25-8277-E966C788F26A}">
      <dsp:nvSpPr>
        <dsp:cNvPr id="0" name=""/>
        <dsp:cNvSpPr/>
      </dsp:nvSpPr>
      <dsp:spPr>
        <a:xfrm>
          <a:off x="513000" y="3839592"/>
          <a:ext cx="609271" cy="60927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FB697D3F-7878-4AE4-9FC0-DABE31AB661F}">
      <dsp:nvSpPr>
        <dsp:cNvPr id="0" name=""/>
        <dsp:cNvSpPr/>
      </dsp:nvSpPr>
      <dsp:spPr>
        <a:xfrm>
          <a:off x="376236" y="4632074"/>
          <a:ext cx="6096570" cy="48741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688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Безопасность продуктов детского питания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6236" y="4632074"/>
        <a:ext cx="6096570" cy="487417"/>
      </dsp:txXfrm>
    </dsp:sp>
    <dsp:sp modelId="{29E5E12B-F4BA-479D-9FE4-5447DFF98DE3}">
      <dsp:nvSpPr>
        <dsp:cNvPr id="0" name=""/>
        <dsp:cNvSpPr/>
      </dsp:nvSpPr>
      <dsp:spPr>
        <a:xfrm>
          <a:off x="71600" y="4571147"/>
          <a:ext cx="609271" cy="60927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ADC469-83E7-475A-8FC8-FD4D79DAFFB4}">
      <dsp:nvSpPr>
        <dsp:cNvPr id="0" name=""/>
        <dsp:cNvSpPr/>
      </dsp:nvSpPr>
      <dsp:spPr>
        <a:xfrm>
          <a:off x="5386863" y="2441"/>
          <a:ext cx="5918816" cy="1921968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lumMod val="60000"/>
            <a:lumOff val="40000"/>
            <a:alpha val="90000"/>
          </a:scheme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457200" lvl="1" indent="-2857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вода 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457200" lvl="1" indent="-2857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минеральные вещества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86863" y="242687"/>
        <a:ext cx="5198078" cy="1441476"/>
      </dsp:txXfrm>
    </dsp:sp>
    <dsp:sp modelId="{D0CA9607-259B-4CF8-A77B-10D458C7AB15}">
      <dsp:nvSpPr>
        <dsp:cNvPr id="0" name=""/>
        <dsp:cNvSpPr/>
      </dsp:nvSpPr>
      <dsp:spPr>
        <a:xfrm>
          <a:off x="227" y="169745"/>
          <a:ext cx="5405221" cy="1588719"/>
        </a:xfrm>
        <a:prstGeom prst="roundRect">
          <a:avLst/>
        </a:prstGeom>
        <a:solidFill>
          <a:schemeClr val="accent6">
            <a:lumMod val="75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4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Неорганические</a:t>
          </a:r>
        </a:p>
        <a:p>
          <a:pPr lvl="0" algn="ctr" defTabSz="1778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4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вещества</a:t>
          </a:r>
          <a:endParaRPr lang="ru-RU" sz="4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7782" y="247300"/>
        <a:ext cx="5250111" cy="1433609"/>
      </dsp:txXfrm>
    </dsp:sp>
    <dsp:sp modelId="{C9542BF8-B722-4B96-A064-949F74C6F90B}">
      <dsp:nvSpPr>
        <dsp:cNvPr id="0" name=""/>
        <dsp:cNvSpPr/>
      </dsp:nvSpPr>
      <dsp:spPr>
        <a:xfrm>
          <a:off x="5514579" y="1995593"/>
          <a:ext cx="5806013" cy="26112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2029141"/>
            <a:satOff val="100000"/>
            <a:lumOff val="1779"/>
            <a:alphaOff val="0"/>
          </a:schemeClr>
        </a:solidFill>
        <a:ln w="6350" cap="flat" cmpd="sng" algn="ctr">
          <a:solidFill>
            <a:schemeClr val="accent3">
              <a:tint val="40000"/>
              <a:alpha val="90000"/>
              <a:hueOff val="2029141"/>
              <a:satOff val="100000"/>
              <a:lumOff val="177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361950" lvl="1" indent="-2667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углеводы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361950" lvl="1" indent="-2667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белки, 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361950" lvl="1" indent="-2667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жиры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361950" lvl="1" indent="-2667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витамины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361950" lvl="1" indent="-2667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органические кислоты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361950" lvl="1" indent="-26670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дубильные, красящие и  ароматические вещества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14579" y="2322001"/>
        <a:ext cx="4826789" cy="1958447"/>
      </dsp:txXfrm>
    </dsp:sp>
    <dsp:sp modelId="{7E5CAA61-D0A5-421E-B4E0-6EC8F17B5E64}">
      <dsp:nvSpPr>
        <dsp:cNvPr id="0" name=""/>
        <dsp:cNvSpPr/>
      </dsp:nvSpPr>
      <dsp:spPr>
        <a:xfrm>
          <a:off x="3898" y="1976531"/>
          <a:ext cx="5510681" cy="2611263"/>
        </a:xfrm>
        <a:prstGeom prst="roundRect">
          <a:avLst/>
        </a:prstGeom>
        <a:gradFill rotWithShape="0">
          <a:gsLst>
            <a:gs pos="0">
              <a:schemeClr val="accent3">
                <a:hueOff val="2710599"/>
                <a:satOff val="100000"/>
                <a:lumOff val="-1470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2710599"/>
                <a:satOff val="100000"/>
                <a:lumOff val="-1470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2710599"/>
                <a:satOff val="100000"/>
                <a:lumOff val="-1470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4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Органические вещества</a:t>
          </a:r>
          <a:endParaRPr lang="ru-RU" sz="4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1369" y="2104002"/>
        <a:ext cx="5255739" cy="235632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DE273B-3D92-46BD-9277-9DDCEF045C4A}">
      <dsp:nvSpPr>
        <dsp:cNvPr id="0" name=""/>
        <dsp:cNvSpPr/>
      </dsp:nvSpPr>
      <dsp:spPr>
        <a:xfrm>
          <a:off x="-5009918" y="-767587"/>
          <a:ext cx="5966498" cy="5966498"/>
        </a:xfrm>
        <a:prstGeom prst="blockArc">
          <a:avLst>
            <a:gd name="adj1" fmla="val 18900000"/>
            <a:gd name="adj2" fmla="val 2700000"/>
            <a:gd name="adj3" fmla="val 362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AF2A7F-6151-48DB-B4CB-BDEAFB0DF5F8}">
      <dsp:nvSpPr>
        <dsp:cNvPr id="0" name=""/>
        <dsp:cNvSpPr/>
      </dsp:nvSpPr>
      <dsp:spPr>
        <a:xfrm>
          <a:off x="500903" y="340680"/>
          <a:ext cx="8026727" cy="68171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41111" tIns="93980" rIns="93980" bIns="9398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Внешний вид</a:t>
          </a:r>
          <a:endParaRPr lang="ru-RU" sz="3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0903" y="340680"/>
        <a:ext cx="8026727" cy="681714"/>
      </dsp:txXfrm>
    </dsp:sp>
    <dsp:sp modelId="{1CDC1C59-AC29-47EF-AC42-9EC5CBC2F05A}">
      <dsp:nvSpPr>
        <dsp:cNvPr id="0" name=""/>
        <dsp:cNvSpPr/>
      </dsp:nvSpPr>
      <dsp:spPr>
        <a:xfrm>
          <a:off x="74832" y="255465"/>
          <a:ext cx="852143" cy="85214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17880F17-1291-4CA9-B2D7-9A88DA52F5F8}">
      <dsp:nvSpPr>
        <dsp:cNvPr id="0" name=""/>
        <dsp:cNvSpPr/>
      </dsp:nvSpPr>
      <dsp:spPr>
        <a:xfrm>
          <a:off x="891746" y="1363429"/>
          <a:ext cx="7635884" cy="68171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41111" tIns="93980" rIns="93980" bIns="9398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Консистенция</a:t>
          </a:r>
          <a:endParaRPr lang="ru-RU" sz="3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91746" y="1363429"/>
        <a:ext cx="7635884" cy="681714"/>
      </dsp:txXfrm>
    </dsp:sp>
    <dsp:sp modelId="{EF985076-8018-4975-9C51-3951B091B2F2}">
      <dsp:nvSpPr>
        <dsp:cNvPr id="0" name=""/>
        <dsp:cNvSpPr/>
      </dsp:nvSpPr>
      <dsp:spPr>
        <a:xfrm>
          <a:off x="465674" y="1278215"/>
          <a:ext cx="852143" cy="85214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EECA2A80-6AE7-4B0D-94F3-200E0F175DFE}">
      <dsp:nvSpPr>
        <dsp:cNvPr id="0" name=""/>
        <dsp:cNvSpPr/>
      </dsp:nvSpPr>
      <dsp:spPr>
        <a:xfrm>
          <a:off x="891746" y="2386178"/>
          <a:ext cx="7635884" cy="68171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41111" tIns="93980" rIns="93980" bIns="9398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Вкус и запах</a:t>
          </a:r>
          <a:endParaRPr lang="ru-RU" sz="3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91746" y="2386178"/>
        <a:ext cx="7635884" cy="681714"/>
      </dsp:txXfrm>
    </dsp:sp>
    <dsp:sp modelId="{81EDC881-6134-497A-AAF6-45117FA24DF2}">
      <dsp:nvSpPr>
        <dsp:cNvPr id="0" name=""/>
        <dsp:cNvSpPr/>
      </dsp:nvSpPr>
      <dsp:spPr>
        <a:xfrm>
          <a:off x="465674" y="2300964"/>
          <a:ext cx="852143" cy="85214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29CF7CD7-FDC6-4965-BB25-6E1277E783C4}">
      <dsp:nvSpPr>
        <dsp:cNvPr id="0" name=""/>
        <dsp:cNvSpPr/>
      </dsp:nvSpPr>
      <dsp:spPr>
        <a:xfrm>
          <a:off x="561891" y="3356177"/>
          <a:ext cx="8026727" cy="68171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41111" tIns="93980" rIns="93980" bIns="9398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Цвет</a:t>
          </a:r>
          <a:endParaRPr lang="ru-RU" sz="3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1891" y="3356177"/>
        <a:ext cx="8026727" cy="681714"/>
      </dsp:txXfrm>
    </dsp:sp>
    <dsp:sp modelId="{10E2D31A-8117-498B-AA3E-FB5C517C0D4F}">
      <dsp:nvSpPr>
        <dsp:cNvPr id="0" name=""/>
        <dsp:cNvSpPr/>
      </dsp:nvSpPr>
      <dsp:spPr>
        <a:xfrm>
          <a:off x="74832" y="3323713"/>
          <a:ext cx="852143" cy="85214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60FF2B-5B34-4459-8956-F4E3A6109450}">
      <dsp:nvSpPr>
        <dsp:cNvPr id="0" name=""/>
        <dsp:cNvSpPr/>
      </dsp:nvSpPr>
      <dsp:spPr>
        <a:xfrm>
          <a:off x="-5696942" y="-872192"/>
          <a:ext cx="6783878" cy="6783878"/>
        </a:xfrm>
        <a:prstGeom prst="blockArc">
          <a:avLst>
            <a:gd name="adj1" fmla="val 18900000"/>
            <a:gd name="adj2" fmla="val 2700000"/>
            <a:gd name="adj3" fmla="val 318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31BCD6-DA02-438E-8956-8151057146BB}">
      <dsp:nvSpPr>
        <dsp:cNvPr id="0" name=""/>
        <dsp:cNvSpPr/>
      </dsp:nvSpPr>
      <dsp:spPr>
        <a:xfrm>
          <a:off x="699481" y="503949"/>
          <a:ext cx="8691496" cy="100789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020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Изучение ассортимента детского фруктового пюре </a:t>
          </a:r>
          <a:endParaRPr lang="ru-RU" sz="2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99481" y="503949"/>
        <a:ext cx="8691496" cy="1007898"/>
      </dsp:txXfrm>
    </dsp:sp>
    <dsp:sp modelId="{EDE6506F-60D2-4A9E-A820-E099FF3D52E7}">
      <dsp:nvSpPr>
        <dsp:cNvPr id="0" name=""/>
        <dsp:cNvSpPr/>
      </dsp:nvSpPr>
      <dsp:spPr>
        <a:xfrm>
          <a:off x="69545" y="377961"/>
          <a:ext cx="1259873" cy="125987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80BF2C82-A236-4B4E-AC80-24AF99AD1888}">
      <dsp:nvSpPr>
        <dsp:cNvPr id="0" name=""/>
        <dsp:cNvSpPr/>
      </dsp:nvSpPr>
      <dsp:spPr>
        <a:xfrm>
          <a:off x="1065852" y="2015797"/>
          <a:ext cx="8325125" cy="1007898"/>
        </a:xfrm>
        <a:prstGeom prst="rect">
          <a:avLst/>
        </a:prstGeom>
        <a:gradFill rotWithShape="0">
          <a:gsLst>
            <a:gs pos="0">
              <a:schemeClr val="accent2">
                <a:hueOff val="-727682"/>
                <a:satOff val="-41964"/>
                <a:lumOff val="4314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-727682"/>
                <a:satOff val="-41964"/>
                <a:lumOff val="4314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-727682"/>
                <a:satOff val="-41964"/>
                <a:lumOff val="4314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020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Исследование исследования соответствия качества детского питания нормативным документам</a:t>
          </a:r>
          <a:endParaRPr lang="ru-RU" sz="2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65852" y="2015797"/>
        <a:ext cx="8325125" cy="1007898"/>
      </dsp:txXfrm>
    </dsp:sp>
    <dsp:sp modelId="{7384FD45-2CCA-4C6B-BB72-C757E0E311F9}">
      <dsp:nvSpPr>
        <dsp:cNvPr id="0" name=""/>
        <dsp:cNvSpPr/>
      </dsp:nvSpPr>
      <dsp:spPr>
        <a:xfrm>
          <a:off x="435916" y="1889809"/>
          <a:ext cx="1259873" cy="125987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F6DAB9AD-A22C-4627-A16C-53E1700C5DC9}">
      <dsp:nvSpPr>
        <dsp:cNvPr id="0" name=""/>
        <dsp:cNvSpPr/>
      </dsp:nvSpPr>
      <dsp:spPr>
        <a:xfrm>
          <a:off x="699481" y="3527645"/>
          <a:ext cx="8691496" cy="1007898"/>
        </a:xfrm>
        <a:prstGeom prst="rect">
          <a:avLst/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020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Исследование физико-химических показателей</a:t>
          </a:r>
          <a:endParaRPr lang="ru-RU" sz="2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99481" y="3527645"/>
        <a:ext cx="8691496" cy="1007898"/>
      </dsp:txXfrm>
    </dsp:sp>
    <dsp:sp modelId="{0A12C392-64A1-4BEF-8A23-07E2642E64A6}">
      <dsp:nvSpPr>
        <dsp:cNvPr id="0" name=""/>
        <dsp:cNvSpPr/>
      </dsp:nvSpPr>
      <dsp:spPr>
        <a:xfrm>
          <a:off x="69545" y="3401657"/>
          <a:ext cx="1259873" cy="125987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E4CBCD-FF57-4EE9-A3C4-7AC224987B0C}">
      <dsp:nvSpPr>
        <dsp:cNvPr id="0" name=""/>
        <dsp:cNvSpPr/>
      </dsp:nvSpPr>
      <dsp:spPr>
        <a:xfrm>
          <a:off x="-5389993" y="-825369"/>
          <a:ext cx="6418000" cy="6418000"/>
        </a:xfrm>
        <a:prstGeom prst="blockArc">
          <a:avLst>
            <a:gd name="adj1" fmla="val 18900000"/>
            <a:gd name="adj2" fmla="val 2700000"/>
            <a:gd name="adj3" fmla="val 337"/>
          </a:avLst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6B8AE7-334B-4AA4-A938-81B7328D31DC}">
      <dsp:nvSpPr>
        <dsp:cNvPr id="0" name=""/>
        <dsp:cNvSpPr/>
      </dsp:nvSpPr>
      <dsp:spPr>
        <a:xfrm>
          <a:off x="538194" y="366507"/>
          <a:ext cx="7523511" cy="733395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82133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Титруемая (общая) кислотность</a:t>
          </a:r>
          <a:endParaRPr lang="ru-RU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8194" y="366507"/>
        <a:ext cx="7523511" cy="733395"/>
      </dsp:txXfrm>
    </dsp:sp>
    <dsp:sp modelId="{7C0F68AE-C05B-4204-9999-4BA587A96789}">
      <dsp:nvSpPr>
        <dsp:cNvPr id="0" name=""/>
        <dsp:cNvSpPr/>
      </dsp:nvSpPr>
      <dsp:spPr>
        <a:xfrm>
          <a:off x="79822" y="274832"/>
          <a:ext cx="916744" cy="91674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0110A296-B989-40BE-9238-18DF883634CB}">
      <dsp:nvSpPr>
        <dsp:cNvPr id="0" name=""/>
        <dsp:cNvSpPr/>
      </dsp:nvSpPr>
      <dsp:spPr>
        <a:xfrm>
          <a:off x="958667" y="1466791"/>
          <a:ext cx="7103038" cy="733395"/>
        </a:xfrm>
        <a:prstGeom prst="rect">
          <a:avLst/>
        </a:prstGeom>
        <a:gradFill rotWithShape="0">
          <a:gsLst>
            <a:gs pos="0">
              <a:schemeClr val="accent4">
                <a:hueOff val="3465231"/>
                <a:satOff val="-15989"/>
                <a:lumOff val="588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3465231"/>
                <a:satOff val="-15989"/>
                <a:lumOff val="588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3465231"/>
                <a:satOff val="-15989"/>
                <a:lumOff val="588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82133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Массовая доля сухих растворимых веществ</a:t>
          </a:r>
          <a:endParaRPr lang="ru-RU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58667" y="1466791"/>
        <a:ext cx="7103038" cy="733395"/>
      </dsp:txXfrm>
    </dsp:sp>
    <dsp:sp modelId="{A6569FFD-B820-49C1-A072-6EF4DE2F0220}">
      <dsp:nvSpPr>
        <dsp:cNvPr id="0" name=""/>
        <dsp:cNvSpPr/>
      </dsp:nvSpPr>
      <dsp:spPr>
        <a:xfrm>
          <a:off x="500295" y="1375116"/>
          <a:ext cx="916744" cy="91674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3465231"/>
              <a:satOff val="-15989"/>
              <a:lumOff val="588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A8D178BF-4AA2-416B-ADFC-52CBF615EF9D}">
      <dsp:nvSpPr>
        <dsp:cNvPr id="0" name=""/>
        <dsp:cNvSpPr/>
      </dsp:nvSpPr>
      <dsp:spPr>
        <a:xfrm>
          <a:off x="958667" y="2567075"/>
          <a:ext cx="7103038" cy="733395"/>
        </a:xfrm>
        <a:prstGeom prst="rect">
          <a:avLst/>
        </a:prstGeom>
        <a:gradFill rotWithShape="0">
          <a:gsLst>
            <a:gs pos="0">
              <a:schemeClr val="accent4">
                <a:hueOff val="6930462"/>
                <a:satOff val="-31979"/>
                <a:lumOff val="1177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6930462"/>
                <a:satOff val="-31979"/>
                <a:lumOff val="1177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6930462"/>
                <a:satOff val="-31979"/>
                <a:lumOff val="1177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82133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Истинная кислотность (рН)</a:t>
          </a:r>
          <a:endParaRPr lang="ru-RU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58667" y="2567075"/>
        <a:ext cx="7103038" cy="733395"/>
      </dsp:txXfrm>
    </dsp:sp>
    <dsp:sp modelId="{3D1E301E-D8D9-45A9-A65C-3D223AC53910}">
      <dsp:nvSpPr>
        <dsp:cNvPr id="0" name=""/>
        <dsp:cNvSpPr/>
      </dsp:nvSpPr>
      <dsp:spPr>
        <a:xfrm>
          <a:off x="500295" y="2475400"/>
          <a:ext cx="916744" cy="91674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6930462"/>
              <a:satOff val="-31979"/>
              <a:lumOff val="1177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813F2BDE-585A-4D6B-AFE3-A691A793A099}">
      <dsp:nvSpPr>
        <dsp:cNvPr id="0" name=""/>
        <dsp:cNvSpPr/>
      </dsp:nvSpPr>
      <dsp:spPr>
        <a:xfrm>
          <a:off x="538194" y="3667359"/>
          <a:ext cx="7523511" cy="733395"/>
        </a:xfrm>
        <a:prstGeom prst="rect">
          <a:avLst/>
        </a:prstGeom>
        <a:gradFill rotWithShape="0">
          <a:gsLst>
            <a:gs pos="0">
              <a:schemeClr val="accent4">
                <a:hueOff val="10395693"/>
                <a:satOff val="-47968"/>
                <a:lumOff val="1765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10395693"/>
                <a:satOff val="-47968"/>
                <a:lumOff val="1765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10395693"/>
                <a:satOff val="-47968"/>
                <a:lumOff val="1765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82133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Качественная реакция на наличие крахмала</a:t>
          </a:r>
          <a:endParaRPr lang="ru-RU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8194" y="3667359"/>
        <a:ext cx="7523511" cy="733395"/>
      </dsp:txXfrm>
    </dsp:sp>
    <dsp:sp modelId="{BA0623F8-FE89-4A00-A2E1-AA1F11779E88}">
      <dsp:nvSpPr>
        <dsp:cNvPr id="0" name=""/>
        <dsp:cNvSpPr/>
      </dsp:nvSpPr>
      <dsp:spPr>
        <a:xfrm>
          <a:off x="79822" y="3575684"/>
          <a:ext cx="916744" cy="91674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10395693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DB8CE8-C373-4154-8726-9F8641066467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C3AAAC-4546-41D5-9246-02076FA4D0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348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3AAAC-4546-41D5-9246-02076FA4D06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175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3AAAC-4546-41D5-9246-02076FA4D064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9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BF32-7EFD-497F-9FC1-AC4E51232636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D516F-7496-4A79-8317-4C4A62A6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863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BF32-7EFD-497F-9FC1-AC4E51232636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D516F-7496-4A79-8317-4C4A62A6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304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BF32-7EFD-497F-9FC1-AC4E51232636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D516F-7496-4A79-8317-4C4A62A6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636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BF32-7EFD-497F-9FC1-AC4E51232636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D516F-7496-4A79-8317-4C4A62A6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913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BF32-7EFD-497F-9FC1-AC4E51232636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D516F-7496-4A79-8317-4C4A62A6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487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BF32-7EFD-497F-9FC1-AC4E51232636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D516F-7496-4A79-8317-4C4A62A6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7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BF32-7EFD-497F-9FC1-AC4E51232636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D516F-7496-4A79-8317-4C4A62A6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556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BF32-7EFD-497F-9FC1-AC4E51232636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D516F-7496-4A79-8317-4C4A62A6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592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BF32-7EFD-497F-9FC1-AC4E51232636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D516F-7496-4A79-8317-4C4A62A6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784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BF32-7EFD-497F-9FC1-AC4E51232636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D516F-7496-4A79-8317-4C4A62A6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665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8BF32-7EFD-497F-9FC1-AC4E51232636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D516F-7496-4A79-8317-4C4A62A6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149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8BF32-7EFD-497F-9FC1-AC4E51232636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D516F-7496-4A79-8317-4C4A62A6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811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4.pn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12" Type="http://schemas.openxmlformats.org/officeDocument/2006/relationships/image" Target="../media/image43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11" Type="http://schemas.openxmlformats.org/officeDocument/2006/relationships/image" Target="../media/image42.png"/><Relationship Id="rId5" Type="http://schemas.openxmlformats.org/officeDocument/2006/relationships/image" Target="../media/image36.jpeg"/><Relationship Id="rId10" Type="http://schemas.openxmlformats.org/officeDocument/2006/relationships/image" Target="../media/image41.png"/><Relationship Id="rId4" Type="http://schemas.openxmlformats.org/officeDocument/2006/relationships/image" Target="../media/image35.jpeg"/><Relationship Id="rId9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8.jpe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7.jpeg"/><Relationship Id="rId4" Type="http://schemas.openxmlformats.org/officeDocument/2006/relationships/diagramLayout" Target="../diagrams/layout3.xml"/><Relationship Id="rId9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1692" y="90152"/>
            <a:ext cx="11377246" cy="3863661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9400" y="127000"/>
            <a:ext cx="11607799" cy="2362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и науки Челябинской области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автономное профессиональное образовательное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 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Челябинской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«Политехнический колледж»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студенческих научно-исследовательских работ «СНО-2021»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студентов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профессиональных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организаций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южных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территорий Челябинской области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«Естественно-научное»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Секция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«Химия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5737224" y="4012710"/>
            <a:ext cx="63404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</a:t>
            </a:r>
          </a:p>
          <a:p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Дешко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Ксения Максимовна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Савченко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Анна Константиновна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студенты 3 курса, группа ТК9-18-2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ГАПОУ ЧО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«Политехнический колледж» (г. Магнитогорск)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Чумирина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Любовь Анатольевна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Хасанова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Гульфия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Габдулхаметовна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преподаватели высшей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квалификационной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ГАПОУ ЧО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«Политехнический колледж» (г. Магнитогорск)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82550" y="2713490"/>
            <a:ext cx="1210945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ИССЛЕДОВАНИЕ СОСТАВА И </a:t>
            </a:r>
            <a:r>
              <a:rPr lang="ru-RU" sz="2400" b="1" i="1" dirty="0" smtClean="0"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КАЧЕСТВА ДЕТСКОГО</a:t>
            </a:r>
          </a:p>
          <a:p>
            <a:pPr algn="ctr"/>
            <a:r>
              <a:rPr lang="ru-RU" sz="2400" b="1" i="1" dirty="0" smtClean="0"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ПИТАНИЯ НА </a:t>
            </a:r>
            <a:r>
              <a:rPr lang="ru-RU" sz="2400" b="1" i="1" dirty="0"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ФРУКТОВОЙ </a:t>
            </a:r>
            <a:r>
              <a:rPr lang="ru-RU" sz="2400" b="1" i="1" dirty="0" smtClean="0">
                <a:solidFill>
                  <a:srgbClr val="0070C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ОСНОВЕ</a:t>
            </a:r>
          </a:p>
          <a:p>
            <a:pPr algn="ctr"/>
            <a:endParaRPr lang="ru-RU" sz="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Научно-исследовательская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867275" y="6340359"/>
            <a:ext cx="2457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Магнитогорск, 2021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24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487" y="0"/>
            <a:ext cx="11526404" cy="163536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 по первой главе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1472" y="949804"/>
            <a:ext cx="7585253" cy="2971800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dirty="0" smtClean="0"/>
              <a:t>           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 на фруктовой основе занимает особое место среди продуктов детского питания, как поставщик легкоусвояемых углеводов, витаминов и минеральных веществ. 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Консервы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фруктовой основе для питания детей раннего возраста должны соответствовать требованиям ГОСТ Р 52475-2005 «Консервы на фруктовой основе для питания детей раннего возраста» и изготавливаться по рецептурам и технологической инструкции, регламентирующим технологический процесс производства, с соблюдением санитарных норм и правил, утвержденных в установленном порядке. </a:t>
            </a:r>
            <a:endParaRPr lang="ru-RU" dirty="0"/>
          </a:p>
        </p:txBody>
      </p:sp>
      <p:pic>
        <p:nvPicPr>
          <p:cNvPr id="10" name="Рисунок 9" descr="https://mamaplus.md/sites/default/files/styles/1200_x_628/public/mplus_migrate/7823/5625fe05cae73_5625fe05caef8.jpg?itok=pefAbr6Z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802" y="1163382"/>
            <a:ext cx="3428624" cy="21314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Группа 6"/>
          <p:cNvGrpSpPr/>
          <p:nvPr/>
        </p:nvGrpSpPr>
        <p:grpSpPr>
          <a:xfrm>
            <a:off x="1218053" y="3882877"/>
            <a:ext cx="9779221" cy="2896693"/>
            <a:chOff x="564923" y="3882877"/>
            <a:chExt cx="9779221" cy="2896693"/>
          </a:xfrm>
        </p:grpSpPr>
        <p:pic>
          <p:nvPicPr>
            <p:cNvPr id="1026" name="Picture 2" descr="C:\Users\nibogdanova\Desktop\ппп\Рисунок1.gif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923" y="3904230"/>
              <a:ext cx="2439533" cy="28723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nibogdanova\Desktop\ппп\Рисунок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2625" y="3904230"/>
              <a:ext cx="2208023" cy="28723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nibogdanova\Desktop\ппп\Рисунок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3563" y="3882877"/>
              <a:ext cx="2353808" cy="289370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nibogdanova\Desktop\ппп\Рисунок4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2137" y="3882877"/>
              <a:ext cx="2132007" cy="289669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4919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016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356840"/>
            <a:ext cx="10515600" cy="1215482"/>
          </a:xfrm>
        </p:spPr>
        <p:txBody>
          <a:bodyPr>
            <a:norm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2.  Результаты исследования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617178073"/>
              </p:ext>
            </p:extLst>
          </p:nvPr>
        </p:nvGraphicFramePr>
        <p:xfrm>
          <a:off x="1336431" y="1572322"/>
          <a:ext cx="9460523" cy="50394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9740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8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52320"/>
            <a:ext cx="10515600" cy="1701677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ассортимента детского фруктового пюре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572261" y="2454517"/>
            <a:ext cx="11259603" cy="3684119"/>
            <a:chOff x="438911" y="2092567"/>
            <a:chExt cx="11259603" cy="3684119"/>
          </a:xfrm>
        </p:grpSpPr>
        <p:pic>
          <p:nvPicPr>
            <p:cNvPr id="6" name="Рисунок 5" descr="https://avatars.mds.yandex.net/get-mpic/1925356/img_id2157728894975444349.jpeg/ori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911" y="2092569"/>
              <a:ext cx="2754231" cy="368411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" name="Рисунок 6" descr="https://umka59.ru/data/big/9776f08975e409b99eee3babbc95ba1e_48.jpg"/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43" r="22842"/>
            <a:stretch/>
          </p:blipFill>
          <p:spPr bwMode="auto">
            <a:xfrm>
              <a:off x="3454397" y="2112204"/>
              <a:ext cx="2525486" cy="36644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Рисунок 7" descr="https://domoidostavim.ru/images/static/products/2b3e0384-2c60-4c25-8bd6-0a281f7f5fc0.jpg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72172" y="2092567"/>
              <a:ext cx="2926342" cy="368411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" name="Picture 2" descr="https://static.dochkisinochki.ru/upload/img_loader/cd/ee/cb/90100190327_001_0001.jpg"/>
            <p:cNvPicPr/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47" r="19402"/>
            <a:stretch/>
          </p:blipFill>
          <p:spPr bwMode="auto">
            <a:xfrm>
              <a:off x="6212112" y="2092569"/>
              <a:ext cx="2365829" cy="368411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/>
          </p:spPr>
        </p:pic>
      </p:grpSp>
    </p:spTree>
    <p:extLst>
      <p:ext uri="{BB962C8B-B14F-4D97-AF65-F5344CB8AC3E}">
        <p14:creationId xmlns:p14="http://schemas.microsoft.com/office/powerpoint/2010/main" val="337962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8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4300"/>
            <a:ext cx="12192000" cy="2400301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исследования соответствия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детского питания нормативным документам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390774" y="2098929"/>
            <a:ext cx="7381875" cy="3025521"/>
          </a:xfrm>
          <a:prstGeom prst="roundRect">
            <a:avLst/>
          </a:prstGeom>
          <a:solidFill>
            <a:schemeClr val="accent5">
              <a:lumMod val="7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этап. Оценка внешнего вида потребительской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тары (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упаковка и маркировка) в соответствии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Техническим Регламентом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Таможенного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Союза ТР ТС 022/2011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Пищевая продукция в части ее маркировки»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образцов на герметичность в соответствии с ГОСТ 8756.18-70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09825" y="5334000"/>
            <a:ext cx="7362824" cy="13906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этап. Оценка органолептических показателей по 5-бальной шкале  с использованием коэффициента весомости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39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8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335" y="-348758"/>
            <a:ext cx="10515600" cy="168812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органолептических показателей исследуемых образцов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310022"/>
              </p:ext>
            </p:extLst>
          </p:nvPr>
        </p:nvGraphicFramePr>
        <p:xfrm>
          <a:off x="457200" y="1539875"/>
          <a:ext cx="11468100" cy="51396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6850"/>
                <a:gridCol w="3120390"/>
                <a:gridCol w="2293620"/>
                <a:gridCol w="2293620"/>
                <a:gridCol w="2293620"/>
              </a:tblGrid>
              <a:tr h="24634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Характеристика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19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Hipp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Heinz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Агуша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Фрутоняня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</a:tr>
              <a:tr h="2463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/>
                </a:tc>
              </a:tr>
              <a:tr h="12317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Внешний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Тонко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измельченная масса, отсутствие включений (частиц кожицы, 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семян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волокон)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Тонко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измельченная масса отсутствие включений (частиц кожицы, семян, волокон)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Тонко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измельченная масса отсутствие включений (частиц кожицы, семян, волокон)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Тонко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измельченная масса отсутствие включений (частиц кожицы, семян, волокон)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</a:tr>
              <a:tr h="9853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Консистенция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Консистенция однородная, 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гомогенная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жидкая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Консистенция однородная, гомогенная, 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слегка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жидкая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Консистенция однородная, гомогенная,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нежная,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пюреобразная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Консистенция однородная, гомогенная, нежная,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пюреобразная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</a:tr>
              <a:tr h="12317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Вкус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Вкус кисловатый с выраженным вкусом яблока и легкая горечь яблочной косточки в послевкусии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Вкус кисло-сладкий с выраженным вкусом яблока, отсутствие посторонних привкусов и запахов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Вкус кисло-сладкий с выраженным вкусом яблока, отсутствие посторонних привкусов и запахов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Вкус кисло-сладкий с выраженным вкусом яблока, отсутствие посторонних привкусов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запахов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</a:tr>
              <a:tr h="2463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Цвет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Светло-бежевый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Бежевый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Бежевый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Бежевый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</a:tr>
              <a:tr h="4926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Запах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Запах  слабо выражен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Запах  слабо выражен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Выраженный запах яблока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Выраженный запах яблока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535" marR="5953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6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8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780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оценки органолептических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показателей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образцов 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13832"/>
              </p:ext>
            </p:extLst>
          </p:nvPr>
        </p:nvGraphicFramePr>
        <p:xfrm>
          <a:off x="895349" y="1080646"/>
          <a:ext cx="10668001" cy="4055334"/>
        </p:xfrm>
        <a:graphic>
          <a:graphicData uri="http://schemas.openxmlformats.org/drawingml/2006/table">
            <a:tbl>
              <a:tblPr firstRow="1" firstCol="1" bandRow="1">
                <a:tableStyleId>{22838BEF-8BB2-4498-84A7-C5851F593DF1}</a:tableStyleId>
              </a:tblPr>
              <a:tblGrid>
                <a:gridCol w="2647951">
                  <a:extLst>
                    <a:ext uri="{9D8B030D-6E8A-4147-A177-3AD203B41FA5}">
                      <a16:colId xmlns:a16="http://schemas.microsoft.com/office/drawing/2014/main" xmlns="" val="525454717"/>
                    </a:ext>
                  </a:extLst>
                </a:gridCol>
                <a:gridCol w="2228850">
                  <a:extLst>
                    <a:ext uri="{9D8B030D-6E8A-4147-A177-3AD203B41FA5}">
                      <a16:colId xmlns:a16="http://schemas.microsoft.com/office/drawing/2014/main" xmlns="" val="2292446597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xmlns="" val="2576590383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3893227462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xmlns="" val="2285424509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366641222"/>
                    </a:ext>
                  </a:extLst>
                </a:gridCol>
              </a:tblGrid>
              <a:tr h="9881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весомости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Hipp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Heinz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Агуша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Фрутоняня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832771458"/>
                  </a:ext>
                </a:extLst>
              </a:tr>
              <a:tr h="46713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Внешний вид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969239197"/>
                  </a:ext>
                </a:extLst>
              </a:tr>
              <a:tr h="46713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Консистенция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3,8,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771374978"/>
                  </a:ext>
                </a:extLst>
              </a:tr>
              <a:tr h="46713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Вкус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4,8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91292084"/>
                  </a:ext>
                </a:extLst>
              </a:tr>
              <a:tr h="46713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Цвет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481202526"/>
                  </a:ext>
                </a:extLst>
              </a:tr>
              <a:tr h="46713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Запах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4,8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203777443"/>
                  </a:ext>
                </a:extLst>
              </a:tr>
              <a:tr h="46713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Комплексный </a:t>
                      </a:r>
                      <a:endParaRPr lang="ru-RU" sz="24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69,2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91,4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97,2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301686036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362200" y="5224892"/>
            <a:ext cx="79057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Комплексный показатель рассчитывается по формуле 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Кп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Кв</a:t>
            </a:r>
            <a:r>
              <a:rPr lang="ru-RU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*f1+ Кв</a:t>
            </a:r>
            <a:r>
              <a:rPr lang="ru-RU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*f2 + Кв</a:t>
            </a:r>
            <a:r>
              <a:rPr lang="ru-RU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*f3 + Кв</a:t>
            </a:r>
            <a:r>
              <a:rPr lang="ru-RU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*f4 +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</a:t>
            </a:r>
            <a:r>
              <a:rPr lang="ru-RU" sz="24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*f5,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</a:t>
            </a:r>
            <a:r>
              <a:rPr lang="en-US"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коэффициент весомости; 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fn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средний балл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68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8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физико-химических показателей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546181802"/>
              </p:ext>
            </p:extLst>
          </p:nvPr>
        </p:nvGraphicFramePr>
        <p:xfrm>
          <a:off x="2032000" y="1690688"/>
          <a:ext cx="8128000" cy="4767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835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8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титруемой кислотности</a:t>
            </a:r>
            <a:endParaRPr lang="ru-RU" dirty="0"/>
          </a:p>
        </p:txBody>
      </p:sp>
      <p:pic>
        <p:nvPicPr>
          <p:cNvPr id="3" name="Рисунок 2" descr="C:\Users\Пользователь\Desktop\из флешки\но 2020-2021\фото\RrMGZMPTWdk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1690688"/>
            <a:ext cx="4000500" cy="4748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Пользователь\Desktop\из флешки\но 2020-2021\фото\wUNjpAGiBG0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90689"/>
            <a:ext cx="3810001" cy="4748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 rotWithShape="1">
          <a:blip r:embed="rId5"/>
          <a:srcRect l="24693" t="8267" r="47247" b="22178"/>
          <a:stretch/>
        </p:blipFill>
        <p:spPr bwMode="auto">
          <a:xfrm>
            <a:off x="4648201" y="1638301"/>
            <a:ext cx="3124199" cy="4800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97232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8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6136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Массовая доля титруемых кислот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964118"/>
              </p:ext>
            </p:extLst>
          </p:nvPr>
        </p:nvGraphicFramePr>
        <p:xfrm>
          <a:off x="1430482" y="1145426"/>
          <a:ext cx="9331036" cy="3928973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976745">
                  <a:extLst>
                    <a:ext uri="{9D8B030D-6E8A-4147-A177-3AD203B41FA5}">
                      <a16:colId xmlns:a16="http://schemas.microsoft.com/office/drawing/2014/main" xmlns="" val="371619749"/>
                    </a:ext>
                  </a:extLst>
                </a:gridCol>
                <a:gridCol w="2092037">
                  <a:extLst>
                    <a:ext uri="{9D8B030D-6E8A-4147-A177-3AD203B41FA5}">
                      <a16:colId xmlns:a16="http://schemas.microsoft.com/office/drawing/2014/main" xmlns="" val="4290364251"/>
                    </a:ext>
                  </a:extLst>
                </a:gridCol>
                <a:gridCol w="3006436">
                  <a:extLst>
                    <a:ext uri="{9D8B030D-6E8A-4147-A177-3AD203B41FA5}">
                      <a16:colId xmlns:a16="http://schemas.microsoft.com/office/drawing/2014/main" xmlns="" val="30988421"/>
                    </a:ext>
                  </a:extLst>
                </a:gridCol>
                <a:gridCol w="3255818">
                  <a:extLst>
                    <a:ext uri="{9D8B030D-6E8A-4147-A177-3AD203B41FA5}">
                      <a16:colId xmlns:a16="http://schemas.microsoft.com/office/drawing/2014/main" xmlns="" val="2084093268"/>
                    </a:ext>
                  </a:extLst>
                </a:gridCol>
              </a:tblGrid>
              <a:tr h="204589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Торговая </a:t>
                      </a:r>
                      <a:endParaRPr lang="ru-RU" sz="24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марка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Массовая доля титруемых кислот в расчете на яблочную кислоту, %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Нормы по нормативному документу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(ГОСТ Р 52476-2005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820916739"/>
                  </a:ext>
                </a:extLst>
              </a:tr>
              <a:tr h="4707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Hipp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0,2-0,8%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445804133"/>
                  </a:ext>
                </a:extLst>
              </a:tr>
              <a:tr h="4707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Heinz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44984073"/>
                  </a:ext>
                </a:extLst>
              </a:tr>
              <a:tr h="4707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Агуша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33230922"/>
                  </a:ext>
                </a:extLst>
              </a:tr>
              <a:tr h="4707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Фрутоняня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4179526"/>
                  </a:ext>
                </a:extLst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38200" y="2881313"/>
            <a:ext cx="958573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38200" y="5312250"/>
            <a:ext cx="1066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Показа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тель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титруемой кислотности  всех исследуемых образцов не превышает 0,8%,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что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говорит о том, что кислотность детского питания невысока и оно благоприятно для пищеварительной системы ребенка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7213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8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массовой доли сухих растворимых </a:t>
            </a:r>
            <a:r>
              <a:rPr lang="ru-RU" sz="5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</a:t>
            </a:r>
            <a:endParaRPr lang="ru-RU" b="1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4"/>
          <a:srcRect l="24051" t="9123" r="47408" b="20752"/>
          <a:stretch/>
        </p:blipFill>
        <p:spPr bwMode="auto">
          <a:xfrm>
            <a:off x="7467600" y="1924050"/>
            <a:ext cx="3429000" cy="472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Пользователь\Desktop\из флешки\но 2020-2021\фото\UeXPbw1ev_Q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1924050"/>
            <a:ext cx="5562600" cy="472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76958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://www.fonstola.ru/pic/201911/1280x800/fonstola.ru-35584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733" y="3429000"/>
            <a:ext cx="5418367" cy="29357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200759"/>
            <a:ext cx="10515600" cy="991772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исследования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99731" y="1332110"/>
            <a:ext cx="10817606" cy="2266301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Причиной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многих серьезных проблем детского здоровья является организация и качество детского питания, поскольку рациональное питание играет важнейшую роль в обеспечении роста и развития ребенка, в формировании устойчивости к действию инфекций и различных вредных факторов окружающей среды. Здоровье детей - это основа здоровой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s://pbs.twimg.com/media/CTjJoDzUcAAB4UZ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00" y="3396363"/>
            <a:ext cx="3214878" cy="30010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745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8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842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Массовая доля сухих растворимых веществ исследуемых образцов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106707"/>
              </p:ext>
            </p:extLst>
          </p:nvPr>
        </p:nvGraphicFramePr>
        <p:xfrm>
          <a:off x="647699" y="1568671"/>
          <a:ext cx="11120920" cy="3653232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047751">
                  <a:extLst>
                    <a:ext uri="{9D8B030D-6E8A-4147-A177-3AD203B41FA5}">
                      <a16:colId xmlns:a16="http://schemas.microsoft.com/office/drawing/2014/main" xmlns="" val="1846227938"/>
                    </a:ext>
                  </a:extLst>
                </a:gridCol>
                <a:gridCol w="2228850">
                  <a:extLst>
                    <a:ext uri="{9D8B030D-6E8A-4147-A177-3AD203B41FA5}">
                      <a16:colId xmlns:a16="http://schemas.microsoft.com/office/drawing/2014/main" xmlns="" val="2479821713"/>
                    </a:ext>
                  </a:extLst>
                </a:gridCol>
                <a:gridCol w="3543300">
                  <a:extLst>
                    <a:ext uri="{9D8B030D-6E8A-4147-A177-3AD203B41FA5}">
                      <a16:colId xmlns:a16="http://schemas.microsoft.com/office/drawing/2014/main" xmlns="" val="3963482008"/>
                    </a:ext>
                  </a:extLst>
                </a:gridCol>
                <a:gridCol w="4301019">
                  <a:extLst>
                    <a:ext uri="{9D8B030D-6E8A-4147-A177-3AD203B41FA5}">
                      <a16:colId xmlns:a16="http://schemas.microsoft.com/office/drawing/2014/main" xmlns="" val="3483526491"/>
                    </a:ext>
                  </a:extLst>
                </a:gridCol>
              </a:tblGrid>
              <a:tr h="15555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Торговая марка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Массовая доля сухих растворимых веществ, %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Нормы по нормативному документу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(ГОСТ Р 52476-2005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908319799"/>
                  </a:ext>
                </a:extLst>
              </a:tr>
              <a:tr h="5319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Hipp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7,2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менее 9%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453390090"/>
                  </a:ext>
                </a:extLst>
              </a:tr>
              <a:tr h="5319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Heinz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9,0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25285218"/>
                  </a:ext>
                </a:extLst>
              </a:tr>
              <a:tr h="5319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Агуша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69737531"/>
                  </a:ext>
                </a:extLst>
              </a:tr>
              <a:tr h="50193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Фрутоняня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9,0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97975213"/>
                  </a:ext>
                </a:extLst>
              </a:tr>
            </a:tbl>
          </a:graphicData>
        </a:graphic>
      </p:graphicFrame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838199" y="2881313"/>
            <a:ext cx="10844693" cy="30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00085" y="5962649"/>
            <a:ext cx="111209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</a:t>
            </a:r>
            <a:endParaRPr lang="ru-RU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62000" y="5435827"/>
            <a:ext cx="106541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растворимых сухих веществ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комплексный показатель насыщенности продукта,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образце под номером №1 массовая доля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растворимых 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сухих веществ ниже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нормы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6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8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9367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истинной кислотности (рН)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266950" y="1981200"/>
            <a:ext cx="7620000" cy="4552950"/>
            <a:chOff x="1123950" y="1981200"/>
            <a:chExt cx="7620000" cy="4552950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950" y="1981200"/>
              <a:ext cx="4248150" cy="45529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" name="Рисунок 3"/>
            <p:cNvPicPr/>
            <p:nvPr/>
          </p:nvPicPr>
          <p:blipFill rotWithShape="1">
            <a:blip r:embed="rId4"/>
            <a:srcRect l="24373" t="9977" r="47247" b="21893"/>
            <a:stretch/>
          </p:blipFill>
          <p:spPr bwMode="auto">
            <a:xfrm>
              <a:off x="5767387" y="1981200"/>
              <a:ext cx="2976563" cy="45529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6040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8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557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Истинная кислотность  (рН) исследуемых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образцов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188803"/>
              </p:ext>
            </p:extLst>
          </p:nvPr>
        </p:nvGraphicFramePr>
        <p:xfrm>
          <a:off x="771525" y="1809753"/>
          <a:ext cx="10648949" cy="35369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8205">
                  <a:extLst>
                    <a:ext uri="{9D8B030D-6E8A-4147-A177-3AD203B41FA5}">
                      <a16:colId xmlns:a16="http://schemas.microsoft.com/office/drawing/2014/main" xmlns="" val="1167054865"/>
                    </a:ext>
                  </a:extLst>
                </a:gridCol>
                <a:gridCol w="2845399">
                  <a:extLst>
                    <a:ext uri="{9D8B030D-6E8A-4147-A177-3AD203B41FA5}">
                      <a16:colId xmlns:a16="http://schemas.microsoft.com/office/drawing/2014/main" xmlns="" val="3163544912"/>
                    </a:ext>
                  </a:extLst>
                </a:gridCol>
                <a:gridCol w="775244">
                  <a:extLst>
                    <a:ext uri="{9D8B030D-6E8A-4147-A177-3AD203B41FA5}">
                      <a16:colId xmlns:a16="http://schemas.microsoft.com/office/drawing/2014/main" xmlns="" val="2163270570"/>
                    </a:ext>
                  </a:extLst>
                </a:gridCol>
                <a:gridCol w="6270101">
                  <a:extLst>
                    <a:ext uri="{9D8B030D-6E8A-4147-A177-3AD203B41FA5}">
                      <a16:colId xmlns:a16="http://schemas.microsoft.com/office/drawing/2014/main" xmlns="" val="4249409697"/>
                    </a:ext>
                  </a:extLst>
                </a:gridCol>
              </a:tblGrid>
              <a:tr h="104774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Торговая марка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рН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Нормы по нормативному документу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(СанПиН 2.3.2.1078-01)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191157536"/>
                  </a:ext>
                </a:extLst>
              </a:tr>
              <a:tr h="6223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Hipp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менее 4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73446740"/>
                  </a:ext>
                </a:extLst>
              </a:tr>
              <a:tr h="6223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Heinz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25829554"/>
                  </a:ext>
                </a:extLst>
              </a:tr>
              <a:tr h="6223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Агуша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29113699"/>
                  </a:ext>
                </a:extLst>
              </a:tr>
              <a:tr h="6223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Фрутоняня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651876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57200" y="5525387"/>
            <a:ext cx="115252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всех исследуемых образцов рН соответствует требованиям </a:t>
            </a:r>
            <a:endParaRPr lang="ru-RU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СанПиН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2.3.2.1078-01 «Гигиенические требования безопасности </a:t>
            </a:r>
            <a:endParaRPr lang="ru-RU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пищевой ценности пищевых продуктов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81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8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50" y="631825"/>
            <a:ext cx="117729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Качественная реакция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крахмала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508001" y="2171700"/>
            <a:ext cx="11480800" cy="4271961"/>
            <a:chOff x="660401" y="1276350"/>
            <a:chExt cx="11480800" cy="4271961"/>
          </a:xfrm>
        </p:grpSpPr>
        <p:pic>
          <p:nvPicPr>
            <p:cNvPr id="3" name="Рисунок 2" descr="C:\Users\Пользователь\Desktop\из флешки\но 2020-2021\фото\IGO3Q9kjEUo.jp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401" y="1276350"/>
              <a:ext cx="4330700" cy="427196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" name="Рисунок 3" descr="C:\Users\Пользователь\Desktop\из флешки\но 2020-2021\фото\QKToWOKd6Q8.jpg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55001" y="1276350"/>
              <a:ext cx="3886200" cy="42719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" name="Рисунок 4" descr="https://ds04.infourok.ru/uploads/ex/068a/00069639-6026a11b/2/img8.jpg"/>
            <p:cNvPicPr/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7" t="63071" r="54779" b="5262"/>
            <a:stretch/>
          </p:blipFill>
          <p:spPr bwMode="auto">
            <a:xfrm>
              <a:off x="5016501" y="2199480"/>
              <a:ext cx="3238500" cy="24574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9981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6415"/>
            <a:ext cx="12192000" cy="698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5" y="25947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качественной реакции на крахмал исследуемых образцов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987000"/>
              </p:ext>
            </p:extLst>
          </p:nvPr>
        </p:nvGraphicFramePr>
        <p:xfrm>
          <a:off x="685800" y="1449511"/>
          <a:ext cx="11163300" cy="30479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6893">
                  <a:extLst>
                    <a:ext uri="{9D8B030D-6E8A-4147-A177-3AD203B41FA5}">
                      <a16:colId xmlns:a16="http://schemas.microsoft.com/office/drawing/2014/main" xmlns="" val="1113071054"/>
                    </a:ext>
                  </a:extLst>
                </a:gridCol>
                <a:gridCol w="5309265">
                  <a:extLst>
                    <a:ext uri="{9D8B030D-6E8A-4147-A177-3AD203B41FA5}">
                      <a16:colId xmlns:a16="http://schemas.microsoft.com/office/drawing/2014/main" xmlns="" val="278311847"/>
                    </a:ext>
                  </a:extLst>
                </a:gridCol>
                <a:gridCol w="4617142">
                  <a:extLst>
                    <a:ext uri="{9D8B030D-6E8A-4147-A177-3AD203B41FA5}">
                      <a16:colId xmlns:a16="http://schemas.microsoft.com/office/drawing/2014/main" xmlns="" val="1614018228"/>
                    </a:ext>
                  </a:extLst>
                </a:gridCol>
              </a:tblGrid>
              <a:tr h="6035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Торговая марка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088364353"/>
                  </a:ext>
                </a:extLst>
              </a:tr>
              <a:tr h="6035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Hipp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присутствует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305709400"/>
                  </a:ext>
                </a:extLst>
              </a:tr>
              <a:tr h="6035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Heinz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присутствует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46427396"/>
                  </a:ext>
                </a:extLst>
              </a:tr>
              <a:tr h="6035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Агуша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отсутствует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954193105"/>
                  </a:ext>
                </a:extLst>
              </a:tr>
              <a:tr h="6337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Фрутоняня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отсутствует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160204303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85800" y="4660314"/>
            <a:ext cx="111633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Результаты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качественной реакции на крахмал выявили следующее: </a:t>
            </a: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при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изготовлении яблочного пюре торговых марок «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Hipp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», «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Heinz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» использовался загуститель крахмал, который плохо усваивается детским организмом, и в составе яблочного пюре данный компонент не указан, что свидетельствует </a:t>
            </a: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информационной фальсификации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7125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5725"/>
            <a:ext cx="12687300" cy="698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0" y="-10388"/>
            <a:ext cx="6359236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https://medvoice.ru/wp-content/uploads/2016/10/n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83"/>
          <a:stretch/>
        </p:blipFill>
        <p:spPr bwMode="auto">
          <a:xfrm>
            <a:off x="481794" y="292622"/>
            <a:ext cx="5870954" cy="36507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096000" y="1206941"/>
            <a:ext cx="6143626" cy="244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30000"/>
              </a:lnSpc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ходе выполнения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исследовательской работы б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ыли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сделаны выводы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качества детского питания на фруктовой основе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торговых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марок нормативным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документам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117761" y="3943350"/>
            <a:ext cx="10426540" cy="2699766"/>
            <a:chOff x="498635" y="3240392"/>
            <a:chExt cx="11809479" cy="3745624"/>
          </a:xfrm>
        </p:grpSpPr>
        <p:pic>
          <p:nvPicPr>
            <p:cNvPr id="3074" name="Picture 2" descr="C:\Users\nibogdanova\Desktop\ппп\f0e7b9254e21d7cded25c19a61907874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9350" y="3240392"/>
              <a:ext cx="3745623" cy="374562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5" name="Picture 3" descr="C:\Users\nibogdanova\Desktop\ппп\941243_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43650" y="3385458"/>
              <a:ext cx="2748356" cy="339634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Picture 4" descr="C:\Users\nibogdanova\Desktop\ппп\49ac0e12f53c985556175dc5c9a37dd67548a56d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35" y="3240393"/>
              <a:ext cx="2621936" cy="374562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7" name="Picture 5" descr="C:\Users\nibogdanova\Desktop\ппп\Без названия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77717" y="3341914"/>
              <a:ext cx="3530397" cy="35303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3445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nibogdanova\Desktop\ппп\1-810x5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55" y="2362199"/>
            <a:ext cx="2968867" cy="20305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nibogdanova\Desktop\ппп\75_ulibk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3534" y="2581275"/>
            <a:ext cx="2690812" cy="1795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nibogdanova\Desktop\ппп\ac8352f5e1a29d826114db93169fbd5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55" y="184148"/>
            <a:ext cx="2968867" cy="1877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nibogdanova\Desktop\ппп\deti_smeutsya_1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3534" y="4580731"/>
            <a:ext cx="2690812" cy="2152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nibogdanova\Desktop\ппп\scale_12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57" y="4707304"/>
            <a:ext cx="2968868" cy="1979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nibogdanova\Desktop\ппп\unnamed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3534" y="137847"/>
            <a:ext cx="2690812" cy="22782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nibogdanova\Desktop\ппп\malysham-500x500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912" y="184148"/>
            <a:ext cx="3876675" cy="22761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3789308" y="4953000"/>
            <a:ext cx="5221342" cy="1780381"/>
            <a:chOff x="498635" y="3240392"/>
            <a:chExt cx="11809479" cy="3745624"/>
          </a:xfrm>
        </p:grpSpPr>
        <p:pic>
          <p:nvPicPr>
            <p:cNvPr id="13" name="Picture 2" descr="C:\Users\nibogdanova\Desktop\ппп\f0e7b9254e21d7cded25c19a61907874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9350" y="3240392"/>
              <a:ext cx="3745623" cy="374562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3" descr="C:\Users\nibogdanova\Desktop\ппп\941243_1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43650" y="3385458"/>
              <a:ext cx="2748356" cy="339634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4" descr="C:\Users\nibogdanova\Desktop\ппп\49ac0e12f53c985556175dc5c9a37dd67548a56d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35" y="3240393"/>
              <a:ext cx="2621936" cy="374562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5" descr="C:\Users\nibogdanova\Desktop\ппп\Без названия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77717" y="3341914"/>
              <a:ext cx="3530397" cy="35303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090557" y="2813690"/>
            <a:ext cx="10515600" cy="15208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b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29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321375"/>
            <a:ext cx="10515600" cy="88715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исследования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7550" y="1317239"/>
            <a:ext cx="10788650" cy="1830330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Исследовать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и установить соответствие качества детского питания на фруктовой основе различных торговых марок нормативным документам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s://static.360tv.ru/media/images/articles/cover/4efad43e-cda9-4c7c-a302-6f2d085b33c6/1560265568_0-0-3226-1814_1920x0_80_0_0_3601469cbc8d8351cf09f2496ac6742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6692" y="2743200"/>
            <a:ext cx="7614139" cy="38176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581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275063"/>
            <a:ext cx="10515600" cy="163923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071530103"/>
              </p:ext>
            </p:extLst>
          </p:nvPr>
        </p:nvGraphicFramePr>
        <p:xfrm>
          <a:off x="1107831" y="1318846"/>
          <a:ext cx="9970477" cy="53281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7284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323386"/>
            <a:ext cx="10515600" cy="981307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 Общие сведения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36919274"/>
              </p:ext>
            </p:extLst>
          </p:nvPr>
        </p:nvGraphicFramePr>
        <p:xfrm>
          <a:off x="831850" y="1773044"/>
          <a:ext cx="10515599" cy="43652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7175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62657"/>
            <a:ext cx="10515600" cy="1934308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 и ассортимент детского питания на фруктовой основе</a:t>
            </a:r>
            <a:r>
              <a:rPr lang="ru-RU" sz="4800" b="1" dirty="0"/>
              <a:t/>
            </a:r>
            <a:br>
              <a:rPr lang="ru-RU" sz="4800" b="1" dirty="0"/>
            </a:br>
            <a:endParaRPr lang="ru-RU" sz="48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71500" y="1657350"/>
            <a:ext cx="11068050" cy="1714500"/>
          </a:xfrm>
          <a:prstGeom prst="roundRect">
            <a:avLst/>
          </a:prstGeom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используемого сырья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пюре фруктовые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пюре фруктовые с сахаром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пюре из смеси фруктов и овощей с сахаром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пюре фруктовое с крупами и молоком с сахаром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пюре из фруктов или из смеси фруктов со сливками и сахаром "Неженка"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500" y="3543300"/>
            <a:ext cx="11068050" cy="1028700"/>
          </a:xfrm>
          <a:prstGeom prst="roundRect">
            <a:avLst/>
          </a:prstGeom>
          <a:solidFill>
            <a:srgbClr val="D889FF"/>
          </a:soli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применяемой технологии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гомогенизированные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протертые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1500" y="4724400"/>
            <a:ext cx="11068050" cy="19431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количеству входящих в них компонентов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однокомпонентные плодово-ягодные пюре с сахаром из одного вида сырья с добавлением сахара ( 4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18 %).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многокомпонентные плодоовощные пюре с сахаром (7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11 %), основой является яблочное пюре с добавкой одного-двух видов пюре других плодов и овощей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многокомпонентные пюре с крупами и молоком, или сливками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многокомпонентные пюре из смеси плодов и овощей, а также ягодных соков с сахаром с гарантированным содержанием витамина С (до 20 мг %) и каротина (до 1 мг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%).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02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60082"/>
            <a:ext cx="10515600" cy="1670537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Пищевая ценность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детского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питания</a:t>
            </a:r>
            <a:b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877225991"/>
              </p:ext>
            </p:extLst>
          </p:nvPr>
        </p:nvGraphicFramePr>
        <p:xfrm>
          <a:off x="3094893" y="1494692"/>
          <a:ext cx="6544407" cy="53633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Рисунок 5" descr="https://ruvse.com/images/detailed/27/9c85c42b-ec09-daf7-c41d-5698089ada59.6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0839" y="4470888"/>
            <a:ext cx="2143491" cy="218195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static.dochkisinochki.ru/upload/_catalog/ed/ae/b6/00000045397_002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59" y="4176346"/>
            <a:ext cx="2143491" cy="2562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static.dochkisinochki.ru/upload/_catalog/69/21/da/000sm-05740_003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0583" y="1676399"/>
            <a:ext cx="1919142" cy="2628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Пользователь\Desktop\из флешки\но 2020-2021\фото\FczLX3TaM40.jpg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4"/>
          <a:stretch/>
        </p:blipFill>
        <p:spPr bwMode="auto">
          <a:xfrm>
            <a:off x="730518" y="1494692"/>
            <a:ext cx="1942100" cy="24752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6348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41032"/>
            <a:ext cx="10515600" cy="163536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имический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детского питания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018585878"/>
              </p:ext>
            </p:extLst>
          </p:nvPr>
        </p:nvGraphicFramePr>
        <p:xfrm>
          <a:off x="633047" y="1771650"/>
          <a:ext cx="11324492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1839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ghhasanova\Pictures\для презентаций\6097799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8420" y="267801"/>
            <a:ext cx="11072934" cy="1631338"/>
          </a:xfrm>
        </p:spPr>
        <p:txBody>
          <a:bodyPr>
            <a:normAutofit/>
          </a:bodyPr>
          <a:lstStyle/>
          <a:p>
            <a:pPr algn="ctr"/>
            <a:r>
              <a:rPr lang="ru-RU" sz="5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органолептическим показателям детского питания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01829247"/>
              </p:ext>
            </p:extLst>
          </p:nvPr>
        </p:nvGraphicFramePr>
        <p:xfrm>
          <a:off x="1565031" y="2268415"/>
          <a:ext cx="8588619" cy="4431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4343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1142</Words>
  <Application>Microsoft Office PowerPoint</Application>
  <PresentationFormat>Произвольный</PresentationFormat>
  <Paragraphs>283</Paragraphs>
  <Slides>26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  </vt:lpstr>
      <vt:lpstr>Актуальность исследования</vt:lpstr>
      <vt:lpstr>Цель исследования</vt:lpstr>
      <vt:lpstr>Задачи исследования </vt:lpstr>
      <vt:lpstr>ГЛАВА I . Общие сведения</vt:lpstr>
      <vt:lpstr>Классификация и ассортимент детского питания на фруктовой основе </vt:lpstr>
      <vt:lpstr>Пищевая ценность детского питания </vt:lpstr>
      <vt:lpstr>Химический состав детского питания</vt:lpstr>
      <vt:lpstr>Требования к органолептическим показателям детского питания</vt:lpstr>
      <vt:lpstr>Выводы по первой главе </vt:lpstr>
      <vt:lpstr>ГЛАВА 2.  Результаты исследования</vt:lpstr>
      <vt:lpstr>Изучение ассортимента детского фруктового пюре</vt:lpstr>
      <vt:lpstr>Исследование исследования соответствия  качества детского питания нормативным документам </vt:lpstr>
      <vt:lpstr>Характеристика органолептических показателей исследуемых образцов</vt:lpstr>
      <vt:lpstr>Результаты оценки органолептических  показателей образцов  </vt:lpstr>
      <vt:lpstr>Исследование физико-химических показателей </vt:lpstr>
      <vt:lpstr>Определение титруемой кислотности</vt:lpstr>
      <vt:lpstr>Массовая доля титруемых кислот</vt:lpstr>
      <vt:lpstr>Определение массовой доли сухих растворимых веществ</vt:lpstr>
      <vt:lpstr>Массовая доля сухих растворимых веществ исследуемых образцов</vt:lpstr>
      <vt:lpstr>Определение истинной кислотности (рН)</vt:lpstr>
      <vt:lpstr>Истинная кислотность  (рН) исследуемых образцов</vt:lpstr>
      <vt:lpstr>Качественная реакция  на наличие крахмала </vt:lpstr>
      <vt:lpstr>Результаты качественной реакции на крахмал исследуемых образцов </vt:lpstr>
      <vt:lpstr>Заключение</vt:lpstr>
      <vt:lpstr>Спасибо 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хасанов ильдар</dc:creator>
  <cp:lastModifiedBy>Богданова Н. И.</cp:lastModifiedBy>
  <cp:revision>58</cp:revision>
  <dcterms:created xsi:type="dcterms:W3CDTF">2021-04-27T15:23:54Z</dcterms:created>
  <dcterms:modified xsi:type="dcterms:W3CDTF">2021-04-28T06:40:14Z</dcterms:modified>
</cp:coreProperties>
</file>