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sldIdLst>
    <p:sldId id="283" r:id="rId2"/>
    <p:sldId id="257" r:id="rId3"/>
    <p:sldId id="258" r:id="rId4"/>
    <p:sldId id="259" r:id="rId5"/>
    <p:sldId id="260" r:id="rId6"/>
    <p:sldId id="262" r:id="rId7"/>
    <p:sldId id="261" r:id="rId8"/>
    <p:sldId id="263" r:id="rId9"/>
    <p:sldId id="264" r:id="rId10"/>
    <p:sldId id="274" r:id="rId11"/>
    <p:sldId id="266" r:id="rId12"/>
    <p:sldId id="267" r:id="rId13"/>
    <p:sldId id="268" r:id="rId14"/>
    <p:sldId id="284" r:id="rId15"/>
    <p:sldId id="285" r:id="rId16"/>
    <p:sldId id="269" r:id="rId17"/>
    <p:sldId id="270" r:id="rId18"/>
    <p:sldId id="287" r:id="rId19"/>
    <p:sldId id="288" r:id="rId20"/>
    <p:sldId id="289" r:id="rId21"/>
    <p:sldId id="290" r:id="rId22"/>
    <p:sldId id="271" r:id="rId23"/>
    <p:sldId id="272" r:id="rId24"/>
    <p:sldId id="273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16BC08-1312-4920-AE9E-FB9E4DB7EC33}" type="datetimeFigureOut">
              <a:rPr lang="ru-RU" smtClean="0"/>
              <a:t>21.11.2023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602E4D-A755-4830-8A8F-FB11FDE7EB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73437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602E4D-A755-4830-8A8F-FB11FDE7EBE0}" type="slidenum">
              <a:rPr lang="ru-RU" smtClean="0"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38609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21.11.2023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476673"/>
            <a:ext cx="7230689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Исследовательский проект: «Чипсы. Вред или польза?»</a:t>
            </a:r>
            <a:endParaRPr lang="ru-RU" sz="32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95736" y="4797152"/>
            <a:ext cx="4032448" cy="158417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Проект подготовили:</a:t>
            </a:r>
          </a:p>
          <a:p>
            <a:pPr algn="ctr"/>
            <a:r>
              <a:rPr lang="ru-RU" dirty="0" smtClean="0"/>
              <a:t> воспитанник МБДОУ №1</a:t>
            </a:r>
          </a:p>
          <a:p>
            <a:pPr algn="ctr"/>
            <a:r>
              <a:rPr lang="ru-RU" dirty="0" smtClean="0"/>
              <a:t> «Березка» г. Шарья </a:t>
            </a:r>
          </a:p>
          <a:p>
            <a:pPr algn="ctr"/>
            <a:r>
              <a:rPr lang="ru-RU" dirty="0" smtClean="0"/>
              <a:t>Смолин Алексей, 6 лет;</a:t>
            </a:r>
          </a:p>
          <a:p>
            <a:pPr algn="ctr"/>
            <a:r>
              <a:rPr lang="ru-RU" dirty="0" smtClean="0"/>
              <a:t>Воспитатель Спасова А.Н.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523834"/>
            <a:ext cx="6327775" cy="34893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22355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19" b="12711"/>
          <a:stretch/>
        </p:blipFill>
        <p:spPr bwMode="auto">
          <a:xfrm>
            <a:off x="3012937" y="3068960"/>
            <a:ext cx="5879976" cy="339434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16633"/>
            <a:ext cx="4028605" cy="288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Скругленный прямоугольник 2"/>
          <p:cNvSpPr/>
          <p:nvPr/>
        </p:nvSpPr>
        <p:spPr>
          <a:xfrm>
            <a:off x="5076056" y="332656"/>
            <a:ext cx="2520280" cy="86409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История чипсов</a:t>
            </a:r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4910" y="1125290"/>
            <a:ext cx="2809875" cy="1871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61235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548680"/>
            <a:ext cx="3672408" cy="237626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Интервью с воспитателем</a:t>
            </a:r>
          </a:p>
          <a:p>
            <a:pPr algn="ctr"/>
            <a:r>
              <a:rPr lang="ru-RU" dirty="0" smtClean="0"/>
              <a:t>Шумиловой С.В.</a:t>
            </a:r>
          </a:p>
          <a:p>
            <a:pPr algn="ctr"/>
            <a:r>
              <a:rPr lang="ru-RU" dirty="0" smtClean="0"/>
              <a:t>«Чипсы-это вред для здоровья, они жарятся в масле и содержат канцерогенные вещества и оказывают плохое воздействие на организм».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644008" y="2924944"/>
            <a:ext cx="3816424" cy="338437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dirty="0" smtClean="0"/>
              <a:t>Интервью с воспитателем Беляевой О.Н.</a:t>
            </a:r>
          </a:p>
          <a:p>
            <a:r>
              <a:rPr lang="ru-RU" dirty="0" smtClean="0"/>
              <a:t>«Чипсы </a:t>
            </a:r>
            <a:r>
              <a:rPr lang="ru-RU" dirty="0"/>
              <a:t>очень соленые и калорийные. Избыток соли мешает нормальному росту костей, нарушает обмен веществ и может вызвать проблемы с сердцем, а их жирность (калорийность) способствует </a:t>
            </a:r>
            <a:r>
              <a:rPr lang="ru-RU" dirty="0" smtClean="0"/>
              <a:t>ожирению».</a:t>
            </a: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860032" y="476672"/>
            <a:ext cx="3312368" cy="141845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Интервью с воспитателями нашего детского сада о пользе и вреде чипсов.</a:t>
            </a:r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810" y="4005064"/>
            <a:ext cx="2809875" cy="1871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1312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476671"/>
            <a:ext cx="7589440" cy="201777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Каков же на самом деле состав чипсов? Чтобы узнать об этом, я проделал несколько опытов с чипсами из магазина, которые мы купили с мамой.</a:t>
            </a:r>
          </a:p>
          <a:p>
            <a:pPr algn="ctr"/>
            <a:r>
              <a:rPr lang="ru-RU" sz="1400" dirty="0" smtClean="0"/>
              <a:t>Опыт №1. Положим кусочек чипсов на сухую и чистую  салфетку. Прикроем ее и прижмем. А теперь откроем. Что же мы наблюдаем. На ней осталось жирное пятно. </a:t>
            </a:r>
          </a:p>
          <a:p>
            <a:pPr algn="ctr"/>
            <a:r>
              <a:rPr lang="ru-RU" sz="1400" dirty="0" smtClean="0"/>
              <a:t>Вывод: В чипсах содержится большое количество жира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4653136"/>
            <a:ext cx="2809875" cy="1871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4869160"/>
            <a:ext cx="2809875" cy="1871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C:\Users\Professional\Desktop\IMG_20231108_16453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870"/>
          <a:stretch/>
        </p:blipFill>
        <p:spPr bwMode="auto">
          <a:xfrm>
            <a:off x="467543" y="2708920"/>
            <a:ext cx="2452384" cy="274774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Professional\Desktop\IMG_20231108_164603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80" b="6489"/>
          <a:stretch/>
        </p:blipFill>
        <p:spPr bwMode="auto">
          <a:xfrm>
            <a:off x="3061893" y="2708920"/>
            <a:ext cx="2364862" cy="273474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Professional\Desktop\IMG_20231108_164644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17" b="8198"/>
          <a:stretch/>
        </p:blipFill>
        <p:spPr bwMode="auto">
          <a:xfrm>
            <a:off x="5510800" y="2762385"/>
            <a:ext cx="2360995" cy="269427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979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404664"/>
            <a:ext cx="7488832" cy="129614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Опыт №2. Раскрошили чипсы и залили их водой. Через несколько минут попробовали воду, она была соленая.</a:t>
            </a:r>
          </a:p>
          <a:p>
            <a:pPr algn="ctr"/>
            <a:r>
              <a:rPr lang="ru-RU" sz="1400" dirty="0" smtClean="0"/>
              <a:t>Вывод: это говорит о том, что в чипсах содержится большое количество соли. Большое количество соли вредно для здоровья.</a:t>
            </a:r>
            <a:endParaRPr lang="ru-RU" sz="1400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4581128"/>
            <a:ext cx="2809875" cy="1871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822" y="2780928"/>
            <a:ext cx="3162584" cy="31683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55721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548680"/>
            <a:ext cx="6984776" cy="165618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400" dirty="0" smtClean="0"/>
              <a:t>Опыт №3 Исследование чипсов на наличие крахмала. Я капнул небольшое количество йода на чипсы. Из –за содержания крахмала при добавлении йода появилось темно-синее окрашивание.</a:t>
            </a:r>
          </a:p>
          <a:p>
            <a:r>
              <a:rPr lang="ru-RU" sz="1400" dirty="0" smtClean="0"/>
              <a:t>Вывод: в чипсах содержится большое количество крахмала, в больших количествах оно негативно сказывается на нашем организме, ведет к ожирению.</a:t>
            </a:r>
            <a:endParaRPr lang="ru-RU" sz="1400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6938" y="4725144"/>
            <a:ext cx="2809875" cy="1871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021" y="2610597"/>
            <a:ext cx="2780155" cy="369872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 descr="C:\Users\Professional\Desktop\IMG_20231108_16493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0032" y="2492896"/>
            <a:ext cx="2811551" cy="37444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4695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188640"/>
            <a:ext cx="5904656" cy="244827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400" b="1" dirty="0"/>
              <a:t>ОПЫТ №4</a:t>
            </a:r>
            <a:endParaRPr lang="ru-RU" sz="1400" dirty="0"/>
          </a:p>
          <a:p>
            <a:r>
              <a:rPr lang="ru-RU" sz="1400" dirty="0"/>
              <a:t>Берем несколько ломтиков чипсов и растворяем в воде, затем погружаем в раствор кусочек белой ткани и оставляем на 20 минут.</a:t>
            </a:r>
          </a:p>
          <a:p>
            <a:r>
              <a:rPr lang="ru-RU" sz="1400" b="1" dirty="0"/>
              <a:t>Наблюдения:</a:t>
            </a:r>
            <a:r>
              <a:rPr lang="ru-RU" sz="1400" dirty="0"/>
              <a:t> Когда ткань изымаем из воды, то наблюдаем, что она окрашивается в желтый цвет, что говорит о наличии красителей в продукте.</a:t>
            </a:r>
          </a:p>
          <a:p>
            <a:r>
              <a:rPr lang="ru-RU" sz="1400" b="1" dirty="0"/>
              <a:t>Вывод:</a:t>
            </a:r>
            <a:r>
              <a:rPr lang="ru-RU" sz="1400" dirty="0"/>
              <a:t> В чипсах содержатся красители. Присутствие, которых может вызвать аллергическую </a:t>
            </a:r>
            <a:r>
              <a:rPr lang="ru-RU" sz="1400" dirty="0" smtClean="0"/>
              <a:t>реакцию</a:t>
            </a:r>
            <a:r>
              <a:rPr lang="ru-RU" sz="1400" dirty="0"/>
              <a:t>.</a:t>
            </a:r>
            <a:endParaRPr lang="ru-RU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4725144"/>
            <a:ext cx="2809875" cy="1871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 descr="C:\Users\Professional\Desktop\IMG_20231108_16575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92" b="10239"/>
          <a:stretch/>
        </p:blipFill>
        <p:spPr bwMode="auto">
          <a:xfrm>
            <a:off x="3851920" y="3100965"/>
            <a:ext cx="2903062" cy="31614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235386"/>
            <a:ext cx="2885352" cy="2892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6926658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87"/>
          <a:stretch/>
        </p:blipFill>
        <p:spPr bwMode="auto">
          <a:xfrm>
            <a:off x="611560" y="500577"/>
            <a:ext cx="7858728" cy="51606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581128"/>
            <a:ext cx="2809875" cy="1871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4043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260648"/>
            <a:ext cx="6696744" cy="201622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Было интересно узнать, как относятся к чипсам мои друзья. </a:t>
            </a:r>
            <a:r>
              <a:rPr lang="ru-RU" dirty="0"/>
              <a:t>В</a:t>
            </a:r>
            <a:r>
              <a:rPr lang="ru-RU" dirty="0" smtClean="0"/>
              <a:t> нашей группе 22 ребенка. Все дети любят чипсы. Я задумался: что же делать. Теперь я знаю, что есть много чипсов вредно. Но ребята их очень любят. Поэтому считаю, что результаты моего исследования помогут отказаться от такого вредного продукта как чипсы.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2598866"/>
            <a:ext cx="6696744" cy="291836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Я предложил рецепт полезных чипсов: для этого понадобится тонко нарезать картофель, вымоченный в холодной воде 15 минут. Это делается для того, чтобы весь крахмал ушел в воду, а чипсы стали более хрустящие. Далее раскладываем картофель на салфетку, чтобы салфетка забрала лишнюю влагу. После чего кладем в микроволновку. Чипсы готовы. Дома можно приготовить также чипсы из фруктов и овощей. </a:t>
            </a:r>
            <a:endParaRPr lang="ru-RU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5157192"/>
            <a:ext cx="2607026" cy="1566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50336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Professional\Desktop\IMG-73d5be5931cbb7d815aac673c02d186a-V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881" y="908720"/>
            <a:ext cx="3492773" cy="4657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620688"/>
            <a:ext cx="3706813" cy="4945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254308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Professional\Desktop\IMG-5c051debb713c1a9fbc9642361d22aaa-V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818" y="692697"/>
            <a:ext cx="3927497" cy="5236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629710"/>
            <a:ext cx="3960440" cy="5277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384744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06252"/>
            <a:ext cx="7920880" cy="5940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789040"/>
            <a:ext cx="2952328" cy="19436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60244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Professional\Desktop\IMG-f10e2568ff3f14a5cf77f98d2ed1073e-V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0012" y="980728"/>
            <a:ext cx="3599130" cy="4798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Professional\Desktop\IMG-d1cb6720e3d4188531b0819a713a7a3b-V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932723"/>
            <a:ext cx="3672408" cy="489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431969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Professional\Desktop\IMG-8b7d1a61153177633abe0bc977cfa4e3-V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836712"/>
            <a:ext cx="3725144" cy="4966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416581" y="1512429"/>
            <a:ext cx="5254484" cy="3503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5194497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149"/>
          <a:stretch/>
        </p:blipFill>
        <p:spPr bwMode="auto">
          <a:xfrm>
            <a:off x="755576" y="568270"/>
            <a:ext cx="7272808" cy="44101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6938" y="4797152"/>
            <a:ext cx="2809875" cy="1871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61319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04664"/>
            <a:ext cx="6624736" cy="49685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4869160"/>
            <a:ext cx="2809875" cy="1871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52536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64632" y="548680"/>
            <a:ext cx="6984776" cy="28803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331640" y="980728"/>
            <a:ext cx="6336703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7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Спасибо за </a:t>
            </a:r>
          </a:p>
          <a:p>
            <a:pPr algn="ctr"/>
            <a:r>
              <a:rPr lang="ru-RU" sz="7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внимание!</a:t>
            </a:r>
            <a:endParaRPr lang="ru-RU" sz="72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429000"/>
            <a:ext cx="6329736" cy="3176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5395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06252"/>
            <a:ext cx="7704856" cy="57786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54824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5" y="568270"/>
            <a:ext cx="7558723" cy="566904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90591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59" y="460258"/>
            <a:ext cx="7798749" cy="5849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985955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568270"/>
            <a:ext cx="7776864" cy="5832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3" y="4509120"/>
            <a:ext cx="2808312" cy="1872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440164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598697"/>
            <a:ext cx="7490949" cy="5618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4748" y="4869160"/>
            <a:ext cx="2809875" cy="1871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046426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456" y="548680"/>
            <a:ext cx="7370936" cy="55282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980" y="4509120"/>
            <a:ext cx="2809875" cy="1871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09178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68660"/>
            <a:ext cx="4656517" cy="3492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221088"/>
            <a:ext cx="2809875" cy="1871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 descr="C:\Users\Professional\Desktop\IMG_20231108_164451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852" b="8110"/>
          <a:stretch/>
        </p:blipFill>
        <p:spPr bwMode="auto">
          <a:xfrm>
            <a:off x="5292080" y="3059018"/>
            <a:ext cx="3294831" cy="32927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1848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202</TotalTime>
  <Words>442</Words>
  <Application>Microsoft Office PowerPoint</Application>
  <PresentationFormat>Экран (4:3)</PresentationFormat>
  <Paragraphs>29</Paragraphs>
  <Slides>24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Professional</dc:creator>
  <cp:lastModifiedBy>User Windows</cp:lastModifiedBy>
  <cp:revision>33</cp:revision>
  <dcterms:created xsi:type="dcterms:W3CDTF">2023-11-04T12:37:56Z</dcterms:created>
  <dcterms:modified xsi:type="dcterms:W3CDTF">2023-11-21T17:43:24Z</dcterms:modified>
</cp:coreProperties>
</file>