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74" r:id="rId3"/>
    <p:sldId id="257" r:id="rId4"/>
    <p:sldId id="269" r:id="rId5"/>
    <p:sldId id="258" r:id="rId6"/>
    <p:sldId id="277" r:id="rId7"/>
    <p:sldId id="270" r:id="rId8"/>
    <p:sldId id="273" r:id="rId9"/>
    <p:sldId id="263" r:id="rId10"/>
    <p:sldId id="264" r:id="rId11"/>
    <p:sldId id="279" r:id="rId12"/>
    <p:sldId id="278" r:id="rId13"/>
    <p:sldId id="265" r:id="rId14"/>
    <p:sldId id="267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3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4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26AE1-A5F2-4DF8-BABC-9A252C48574F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42E6D-D076-4DE4-A379-6AA392CA35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27228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26AE1-A5F2-4DF8-BABC-9A252C48574F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42E6D-D076-4DE4-A379-6AA392CA35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2608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26AE1-A5F2-4DF8-BABC-9A252C48574F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42E6D-D076-4DE4-A379-6AA392CA35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2340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26AE1-A5F2-4DF8-BABC-9A252C48574F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42E6D-D076-4DE4-A379-6AA392CA35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4600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26AE1-A5F2-4DF8-BABC-9A252C48574F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42E6D-D076-4DE4-A379-6AA392CA35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2649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26AE1-A5F2-4DF8-BABC-9A252C48574F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42E6D-D076-4DE4-A379-6AA392CA35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50240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26AE1-A5F2-4DF8-BABC-9A252C48574F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42E6D-D076-4DE4-A379-6AA392CA35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37511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26AE1-A5F2-4DF8-BABC-9A252C48574F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42E6D-D076-4DE4-A379-6AA392CA35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50685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26AE1-A5F2-4DF8-BABC-9A252C48574F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42E6D-D076-4DE4-A379-6AA392CA35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21783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26AE1-A5F2-4DF8-BABC-9A252C48574F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42E6D-D076-4DE4-A379-6AA392CA35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28969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26AE1-A5F2-4DF8-BABC-9A252C48574F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42E6D-D076-4DE4-A379-6AA392CA35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40776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B26AE1-A5F2-4DF8-BABC-9A252C48574F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A42E6D-D076-4DE4-A379-6AA392CA35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4266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slide" Target="sl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18" Type="http://schemas.openxmlformats.org/officeDocument/2006/relationships/image" Target="../media/image30.png"/><Relationship Id="rId3" Type="http://schemas.openxmlformats.org/officeDocument/2006/relationships/image" Target="../media/image15.png"/><Relationship Id="rId21" Type="http://schemas.openxmlformats.org/officeDocument/2006/relationships/image" Target="../media/image33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17" Type="http://schemas.openxmlformats.org/officeDocument/2006/relationships/image" Target="../media/image29.png"/><Relationship Id="rId2" Type="http://schemas.openxmlformats.org/officeDocument/2006/relationships/image" Target="../media/image14.png"/><Relationship Id="rId16" Type="http://schemas.openxmlformats.org/officeDocument/2006/relationships/image" Target="../media/image28.png"/><Relationship Id="rId20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23" Type="http://schemas.openxmlformats.org/officeDocument/2006/relationships/image" Target="../media/image35.png"/><Relationship Id="rId10" Type="http://schemas.openxmlformats.org/officeDocument/2006/relationships/image" Target="../media/image22.png"/><Relationship Id="rId19" Type="http://schemas.openxmlformats.org/officeDocument/2006/relationships/image" Target="../media/image31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Relationship Id="rId22" Type="http://schemas.openxmlformats.org/officeDocument/2006/relationships/image" Target="../media/image3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49.png"/><Relationship Id="rId3" Type="http://schemas.openxmlformats.org/officeDocument/2006/relationships/slide" Target="slide8.xml"/><Relationship Id="rId7" Type="http://schemas.openxmlformats.org/officeDocument/2006/relationships/image" Target="../media/image45.png"/><Relationship Id="rId12" Type="http://schemas.openxmlformats.org/officeDocument/2006/relationships/slide" Target="slide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11" Type="http://schemas.openxmlformats.org/officeDocument/2006/relationships/image" Target="../media/image48.png"/><Relationship Id="rId5" Type="http://schemas.openxmlformats.org/officeDocument/2006/relationships/slide" Target="slide11.xml"/><Relationship Id="rId15" Type="http://schemas.openxmlformats.org/officeDocument/2006/relationships/image" Target="../media/image51.png"/><Relationship Id="rId10" Type="http://schemas.openxmlformats.org/officeDocument/2006/relationships/image" Target="../media/image47.png"/><Relationship Id="rId4" Type="http://schemas.openxmlformats.org/officeDocument/2006/relationships/image" Target="../media/image43.png"/><Relationship Id="rId9" Type="http://schemas.openxmlformats.org/officeDocument/2006/relationships/slide" Target="slide9.xml"/><Relationship Id="rId14" Type="http://schemas.openxmlformats.org/officeDocument/2006/relationships/image" Target="../media/image5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762260" y="2508845"/>
            <a:ext cx="8667481" cy="1840311"/>
          </a:xfrm>
          <a:prstGeom prst="rect">
            <a:avLst/>
          </a:prstGeom>
        </p:spPr>
        <p:txBody>
          <a:bodyPr wrap="none">
            <a:prstTxWarp prst="textStop">
              <a:avLst/>
            </a:prstTxWarp>
            <a:spAutoFit/>
          </a:bodyPr>
          <a:lstStyle/>
          <a:p>
            <a:r>
              <a:rPr lang="ru-RU" sz="2800" b="1" dirty="0" smtClean="0">
                <a:solidFill>
                  <a:srgbClr val="FFC000"/>
                </a:solidFill>
                <a:latin typeface="Times New Roman" panose="02020603050405020304" pitchFamily="18" charset="0"/>
              </a:rPr>
              <a:t>Математическая галактика</a:t>
            </a:r>
            <a:endParaRPr lang="ru-RU" sz="32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861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75189" y="172995"/>
            <a:ext cx="317568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    ЧИСЛОВЫЕ    РАКЕТЫ</a:t>
            </a:r>
            <a:endParaRPr lang="ru-RU" sz="3200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 rot="681852">
            <a:off x="177757" y="948259"/>
            <a:ext cx="4833937" cy="1894954"/>
          </a:xfrm>
          <a:prstGeom prst="rect">
            <a:avLst/>
          </a:prstGeom>
        </p:spPr>
        <p:txBody>
          <a:bodyPr wrap="square">
            <a:prstTxWarp prst="textCurveDown">
              <a:avLst/>
            </a:prstTxWarp>
            <a:spAutoFit/>
          </a:bodyPr>
          <a:lstStyle/>
          <a:p>
            <a:r>
              <a:rPr lang="ru-RU" sz="8800" b="1" dirty="0" smtClean="0">
                <a:solidFill>
                  <a:prstClr val="white"/>
                </a:solidFill>
                <a:latin typeface="Monotype Corsiva" panose="03010101010201010101" pitchFamily="66" charset="0"/>
              </a:rPr>
              <a:t>Числовые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 rot="20857209">
            <a:off x="501606" y="4057698"/>
            <a:ext cx="4186238" cy="1960692"/>
          </a:xfrm>
          <a:prstGeom prst="rect">
            <a:avLst/>
          </a:prstGeom>
        </p:spPr>
        <p:txBody>
          <a:bodyPr wrap="square">
            <a:prstTxWarp prst="textCurveUp">
              <a:avLst>
                <a:gd name="adj" fmla="val 37089"/>
              </a:avLst>
            </a:prstTxWarp>
            <a:spAutoFit/>
          </a:bodyPr>
          <a:lstStyle/>
          <a:p>
            <a:pPr lvl="0"/>
            <a:r>
              <a:rPr lang="ru-RU" sz="8800" b="1" dirty="0" smtClean="0">
                <a:solidFill>
                  <a:prstClr val="white"/>
                </a:solidFill>
                <a:latin typeface="Monotype Corsiva" panose="03010101010201010101" pitchFamily="66" charset="0"/>
              </a:rPr>
              <a:t>ракеты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t="-2613" r="4308" b="2"/>
          <a:stretch/>
        </p:blipFill>
        <p:spPr>
          <a:xfrm>
            <a:off x="5810947" y="573118"/>
            <a:ext cx="5233290" cy="5213320"/>
          </a:xfrm>
          <a:prstGeom prst="ellipse">
            <a:avLst/>
          </a:prstGeom>
          <a:ln w="38100">
            <a:solidFill>
              <a:srgbClr val="0070C0"/>
            </a:solidFill>
          </a:ln>
        </p:spPr>
      </p:pic>
      <p:sp>
        <p:nvSpPr>
          <p:cNvPr id="10" name="Управляющая кнопка: домой 9">
            <a:hlinkClick r:id="rId4" action="ppaction://hlinksldjump" highlightClick="1"/>
          </p:cNvPr>
          <p:cNvSpPr/>
          <p:nvPr/>
        </p:nvSpPr>
        <p:spPr>
          <a:xfrm>
            <a:off x="11044237" y="5786438"/>
            <a:ext cx="914735" cy="972714"/>
          </a:xfrm>
          <a:prstGeom prst="actionButtonHom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8178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96103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6383" y="561481"/>
            <a:ext cx="5718220" cy="5735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31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t="13777"/>
          <a:stretch/>
        </p:blipFill>
        <p:spPr>
          <a:xfrm>
            <a:off x="95250" y="817968"/>
            <a:ext cx="5150556" cy="588869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4237" y="2050028"/>
            <a:ext cx="2073737" cy="207943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51034" y="0"/>
            <a:ext cx="5532654" cy="438663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560782" y="682505"/>
            <a:ext cx="3217678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«Дорогие ребята! Вы выполнили все наши задания и долетели до планеты, на которой живет наша королева математической галактики. А как называется эта планета, вы узнаете, если поставите все собранные цифры по порядку от 1 до 10, а также под ними поставите буквы с нужной цифрой. Расставив все правильно, вы узнаете название нашей планеты и получите сюрприз от королевы.</a:t>
            </a:r>
            <a:endParaRPr lang="ru-RU" sz="1200" dirty="0">
              <a:solidFill>
                <a:schemeClr val="accent6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720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486" y="1462727"/>
            <a:ext cx="5154499" cy="516965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 rot="1276822">
            <a:off x="4365939" y="1764403"/>
            <a:ext cx="8441699" cy="2112135"/>
          </a:xfrm>
          <a:prstGeom prst="rect">
            <a:avLst/>
          </a:prstGeom>
        </p:spPr>
        <p:txBody>
          <a:bodyPr wrap="square">
            <a:prstTxWarp prst="textArchUp">
              <a:avLst/>
            </a:prstTxWarp>
            <a:spAutoFit/>
          </a:bodyPr>
          <a:lstStyle/>
          <a:p>
            <a:pPr lvl="0"/>
            <a:r>
              <a:rPr lang="ru-RU" sz="115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Microsoft Uighur" panose="02000000000000000000" pitchFamily="2" charset="-78"/>
              </a:rPr>
              <a:t>Математика</a:t>
            </a:r>
            <a:endParaRPr lang="ru-RU" sz="8800" b="1" dirty="0">
              <a:solidFill>
                <a:srgbClr val="FF0000"/>
              </a:solidFill>
              <a:latin typeface="Monotype Corsiva" panose="03010101010201010101" pitchFamily="66" charset="0"/>
              <a:cs typeface="Microsoft Uighur" panose="02000000000000000000" pitchFamily="2" charset="-78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l="19891" r="15696"/>
          <a:stretch/>
        </p:blipFill>
        <p:spPr>
          <a:xfrm>
            <a:off x="5483498" y="1488885"/>
            <a:ext cx="441745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678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216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b="1784"/>
          <a:stretch/>
        </p:blipFill>
        <p:spPr>
          <a:xfrm>
            <a:off x="1924935" y="0"/>
            <a:ext cx="7389091" cy="673565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 rot="20269468">
            <a:off x="2702627" y="1048581"/>
            <a:ext cx="498758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«Здравствуйте ребята! </a:t>
            </a:r>
            <a:endParaRPr lang="ru-RU" sz="20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жители математической галактики, узнали, что скоро вы пойдете в школу, что вы умные и сообразительные. И мы решили пригласить вас в нашу галактику. В нашей галактике много планет, и на каждой из них вам предстоит выполнять задания. Если вы выполните все задания, то в конце пути вас ждет сюрприз от нашей королевы. Желаем удачи!»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11444" t="656" r="13689" b="-656"/>
          <a:stretch/>
        </p:blipFill>
        <p:spPr>
          <a:xfrm>
            <a:off x="7901752" y="1634867"/>
            <a:ext cx="2059055" cy="199907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r="2107"/>
          <a:stretch/>
        </p:blipFill>
        <p:spPr>
          <a:xfrm>
            <a:off x="9632549" y="4762061"/>
            <a:ext cx="2309787" cy="171691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05573" y="4403793"/>
            <a:ext cx="1097503" cy="127782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5000" y="4727624"/>
            <a:ext cx="2252687" cy="163514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11695" y="178619"/>
            <a:ext cx="2190204" cy="217361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711007" y="2366859"/>
            <a:ext cx="2231329" cy="223132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152832" y="4664735"/>
            <a:ext cx="2334218" cy="169802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41575" y="2561256"/>
            <a:ext cx="1702487" cy="184253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50845" y="0"/>
            <a:ext cx="1774090" cy="223742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187983" y="812065"/>
            <a:ext cx="1455432" cy="1540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757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28845" t="21203" b="17875"/>
          <a:stretch/>
        </p:blipFill>
        <p:spPr>
          <a:xfrm rot="21424902" flipH="1">
            <a:off x="987838" y="1618221"/>
            <a:ext cx="9386366" cy="452048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993860" y="4869684"/>
            <a:ext cx="22955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532262" y="807842"/>
            <a:ext cx="22955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664564" y="5722098"/>
            <a:ext cx="22955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463831" y="1477319"/>
            <a:ext cx="22955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842874" y="2206901"/>
            <a:ext cx="22955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679586" y="205041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5675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2"/>
          <a:srcRect l="36475"/>
          <a:stretch/>
        </p:blipFill>
        <p:spPr>
          <a:xfrm>
            <a:off x="2080692" y="994028"/>
            <a:ext cx="8030617" cy="4754852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flipV="1">
            <a:off x="4157345" y="1073355"/>
            <a:ext cx="3877311" cy="474067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8123" y="862501"/>
            <a:ext cx="4035754" cy="488637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5"/>
          <a:srcRect l="69648"/>
          <a:stretch/>
        </p:blipFill>
        <p:spPr>
          <a:xfrm>
            <a:off x="4250143" y="1445412"/>
            <a:ext cx="3691713" cy="456365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83050" y="1486034"/>
            <a:ext cx="3453140" cy="422511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7"/>
          <a:srcRect r="70745"/>
          <a:stretch/>
        </p:blipFill>
        <p:spPr>
          <a:xfrm>
            <a:off x="4152823" y="828498"/>
            <a:ext cx="3886355" cy="5004765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09797" y="672409"/>
            <a:ext cx="3572406" cy="521732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88875" y="1486034"/>
            <a:ext cx="2807320" cy="3960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798878" y="1199189"/>
            <a:ext cx="7242676" cy="4383404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051641" y="936232"/>
            <a:ext cx="4088719" cy="498553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117734" y="879489"/>
            <a:ext cx="3956532" cy="481868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199712" y="1118600"/>
            <a:ext cx="3792576" cy="466428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203057" y="1171996"/>
            <a:ext cx="3785887" cy="460946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16"/>
          <a:srcRect l="68212"/>
          <a:stretch/>
        </p:blipFill>
        <p:spPr>
          <a:xfrm>
            <a:off x="4195551" y="1150463"/>
            <a:ext cx="3800899" cy="4619366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44704" y="701781"/>
            <a:ext cx="4502592" cy="525819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209134" y="1003031"/>
            <a:ext cx="3773730" cy="485193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311251" y="887143"/>
            <a:ext cx="3815867" cy="470908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641978" y="1243394"/>
            <a:ext cx="2908044" cy="437121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9085975" y="1496726"/>
            <a:ext cx="2791475" cy="3960000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6092360" y="1397529"/>
            <a:ext cx="2791475" cy="396000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164868" y="1458759"/>
            <a:ext cx="2798028" cy="39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954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6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50"/>
                            </p:stCondLst>
                            <p:childTnLst>
                              <p:par>
                                <p:cTn id="11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6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6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6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6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6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50"/>
                            </p:stCondLst>
                            <p:childTnLst>
                              <p:par>
                                <p:cTn id="23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6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6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6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6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6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6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50"/>
                            </p:stCondLst>
                            <p:childTnLst>
                              <p:par>
                                <p:cTn id="35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6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6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6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9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6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6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50"/>
                            </p:stCondLst>
                            <p:childTnLst>
                              <p:par>
                                <p:cTn id="47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6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6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6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2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6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6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850"/>
                            </p:stCondLst>
                            <p:childTnLst>
                              <p:par>
                                <p:cTn id="59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6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6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6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6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6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150"/>
                            </p:stCondLst>
                            <p:childTnLst>
                              <p:par>
                                <p:cTn id="71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6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4" dur="6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6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8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6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6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450"/>
                            </p:stCondLst>
                            <p:childTnLst>
                              <p:par>
                                <p:cTn id="83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6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6" dur="6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6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100"/>
                            </p:stCondLst>
                            <p:childTnLst>
                              <p:par>
                                <p:cTn id="8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6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6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750"/>
                            </p:stCondLst>
                            <p:childTnLst>
                              <p:par>
                                <p:cTn id="95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6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8" dur="6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6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400"/>
                            </p:stCondLst>
                            <p:childTnLst>
                              <p:par>
                                <p:cTn id="10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6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6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050"/>
                            </p:stCondLst>
                            <p:childTnLst>
                              <p:par>
                                <p:cTn id="107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6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0" dur="6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6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1700"/>
                            </p:stCondLst>
                            <p:childTnLst>
                              <p:par>
                                <p:cTn id="1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6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6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2350"/>
                            </p:stCondLst>
                            <p:childTnLst>
                              <p:par>
                                <p:cTn id="119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0" dur="6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2" dur="6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6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6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6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6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3650"/>
                            </p:stCondLst>
                            <p:childTnLst>
                              <p:par>
                                <p:cTn id="1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6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6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6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4300"/>
                            </p:stCondLst>
                            <p:childTnLst>
                              <p:par>
                                <p:cTn id="1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6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6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6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4950"/>
                            </p:stCondLst>
                            <p:childTnLst>
                              <p:par>
                                <p:cTn id="1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6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6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6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3"/>
          <a:srcRect r="16568"/>
          <a:stretch/>
        </p:blipFill>
        <p:spPr>
          <a:xfrm flipH="1">
            <a:off x="1520517" y="2169905"/>
            <a:ext cx="1757261" cy="262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9767813" y="252850"/>
            <a:ext cx="2017951" cy="25178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417387" flipH="1">
            <a:off x="9784006" y="3495571"/>
            <a:ext cx="1924648" cy="2880000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799578">
            <a:off x="4749081" y="105509"/>
            <a:ext cx="1756242" cy="2628000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23922" y="4283849"/>
            <a:ext cx="1791881" cy="2681329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94099" y="3005750"/>
            <a:ext cx="1780300" cy="2664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5645" y="471539"/>
            <a:ext cx="1792379" cy="268247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6966764">
            <a:off x="5386557" y="4014323"/>
            <a:ext cx="1792379" cy="2682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515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0" name="AutoShape 4" descr="C:\Users\Asus K52F\Desktop\%D0%BE%D1%82%D0%BA%D1%80%D1%8B%D1%82%D0%BE%D0%B5 %D0%B7%D0%B0%D0%BD%D1%8F%D1%82%D0%B8%D0%B5\piccolo-straniero-verde-48856923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/>
          <a:srcRect b="7833"/>
          <a:stretch/>
        </p:blipFill>
        <p:spPr>
          <a:xfrm>
            <a:off x="460375" y="304801"/>
            <a:ext cx="4432300" cy="5874743"/>
          </a:xfrm>
          <a:prstGeom prst="rect">
            <a:avLst/>
          </a:prstGeom>
        </p:spPr>
      </p:pic>
      <p:sp>
        <p:nvSpPr>
          <p:cNvPr id="15" name="Выноска-облако 14"/>
          <p:cNvSpPr/>
          <p:nvPr/>
        </p:nvSpPr>
        <p:spPr>
          <a:xfrm rot="3084390">
            <a:off x="5826180" y="379883"/>
            <a:ext cx="5864423" cy="5631377"/>
          </a:xfrm>
          <a:prstGeom prst="cloudCallou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6493822" y="1595567"/>
            <a:ext cx="4329113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Добро пожаловать в математическую галактику. Здравствуйте, ребята. Я очень рад, что вы откликнулись на мое приглашение и готовы нам помочь. Математическая галактика состоит из небольших планет, с помощью карты-схемы вы сможете найти те планеты, где необходима ваша помощь. Если вы правильно выполните все задания на каждой планете нашей галактики, то за это вам положено по две цифры и буквы, а для чего, узнаете в конце путешествия. </a:t>
            </a:r>
            <a:endParaRPr lang="ru-RU" sz="16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6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за ваши замечательные ракеты, вы получаете первые две цифры»</a:t>
            </a:r>
            <a:endParaRPr lang="ru-RU" sz="1600" dirty="0">
              <a:solidFill>
                <a:schemeClr val="accent6">
                  <a:lumMod val="75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65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4645" y="-25112"/>
            <a:ext cx="12236645" cy="6883112"/>
          </a:xfrm>
          <a:prstGeom prst="rect">
            <a:avLst/>
          </a:prstGeom>
        </p:spPr>
      </p:pic>
      <p:pic>
        <p:nvPicPr>
          <p:cNvPr id="3" name="Рисунок 2">
            <a:hlinkClick r:id="rId3" action="ppaction://hlinksldjump"/>
          </p:cNvPr>
          <p:cNvPicPr>
            <a:picLocks noChangeAspect="1"/>
          </p:cNvPicPr>
          <p:nvPr/>
        </p:nvPicPr>
        <p:blipFill rotWithShape="1">
          <a:blip r:embed="rId4"/>
          <a:srcRect l="4750" t="12027" r="5098" b="16761"/>
          <a:stretch/>
        </p:blipFill>
        <p:spPr>
          <a:xfrm>
            <a:off x="98236" y="1020327"/>
            <a:ext cx="3329206" cy="2629793"/>
          </a:xfrm>
          <a:prstGeom prst="rect">
            <a:avLst/>
          </a:prstGeom>
        </p:spPr>
      </p:pic>
      <p:pic>
        <p:nvPicPr>
          <p:cNvPr id="4" name="Рисунок 3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82024" y="3650121"/>
            <a:ext cx="2812848" cy="281284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/>
          <a:srcRect r="55986"/>
          <a:stretch/>
        </p:blipFill>
        <p:spPr>
          <a:xfrm>
            <a:off x="644584" y="468681"/>
            <a:ext cx="843848" cy="113463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3838" y="4762689"/>
            <a:ext cx="3014132" cy="1695449"/>
          </a:xfrm>
          <a:prstGeom prst="rect">
            <a:avLst/>
          </a:prstGeom>
        </p:spPr>
      </p:pic>
      <p:pic>
        <p:nvPicPr>
          <p:cNvPr id="16" name="Рисунок 15">
            <a:hlinkClick r:id="rId9" action="ppaction://hlinksldjump"/>
          </p:cNvPr>
          <p:cNvPicPr>
            <a:picLocks noChangeAspect="1"/>
          </p:cNvPicPr>
          <p:nvPr/>
        </p:nvPicPr>
        <p:blipFill rotWithShape="1">
          <a:blip r:embed="rId10"/>
          <a:srcRect l="3207" r="10451"/>
          <a:stretch/>
        </p:blipFill>
        <p:spPr>
          <a:xfrm>
            <a:off x="3711309" y="204097"/>
            <a:ext cx="3817692" cy="284209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534780" y="1982460"/>
            <a:ext cx="1183663" cy="1433984"/>
          </a:xfrm>
          <a:prstGeom prst="rect">
            <a:avLst/>
          </a:prstGeom>
        </p:spPr>
      </p:pic>
      <p:pic>
        <p:nvPicPr>
          <p:cNvPr id="17" name="Рисунок 16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917274" y="913046"/>
            <a:ext cx="2703665" cy="2475917"/>
          </a:xfrm>
          <a:prstGeom prst="ellipse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926251" y="1975084"/>
            <a:ext cx="1157362" cy="148933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505160" y="5224158"/>
            <a:ext cx="1139957" cy="1331494"/>
          </a:xfrm>
          <a:prstGeom prst="rect">
            <a:avLst/>
          </a:prstGeom>
        </p:spPr>
      </p:pic>
      <p:cxnSp>
        <p:nvCxnSpPr>
          <p:cNvPr id="19" name="Прямая со стрелкой 18"/>
          <p:cNvCxnSpPr/>
          <p:nvPr/>
        </p:nvCxnSpPr>
        <p:spPr>
          <a:xfrm flipV="1">
            <a:off x="1066508" y="3464417"/>
            <a:ext cx="221379" cy="1080527"/>
          </a:xfrm>
          <a:prstGeom prst="straightConnector1">
            <a:avLst/>
          </a:prstGeom>
          <a:ln w="57150"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V="1">
            <a:off x="2762247" y="2230365"/>
            <a:ext cx="1499356" cy="1117789"/>
          </a:xfrm>
          <a:prstGeom prst="straightConnector1">
            <a:avLst/>
          </a:prstGeom>
          <a:ln w="57150"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7186791" y="747793"/>
            <a:ext cx="1662325" cy="709808"/>
          </a:xfrm>
          <a:prstGeom prst="straightConnector1">
            <a:avLst/>
          </a:prstGeom>
          <a:ln w="57150"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flipH="1">
            <a:off x="9608253" y="3636592"/>
            <a:ext cx="1032558" cy="1107780"/>
          </a:xfrm>
          <a:prstGeom prst="straightConnector1">
            <a:avLst/>
          </a:prstGeom>
          <a:ln w="57150"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 flipH="1">
            <a:off x="3751208" y="5282369"/>
            <a:ext cx="2114491" cy="118709"/>
          </a:xfrm>
          <a:prstGeom prst="straightConnector1">
            <a:avLst/>
          </a:prstGeom>
          <a:ln w="57150"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8300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53512"/>
            <a:ext cx="12192001" cy="691151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434884" y="-53512"/>
            <a:ext cx="6181860" cy="1700011"/>
          </a:xfrm>
          <a:prstGeom prst="rect">
            <a:avLst/>
          </a:prstGeom>
        </p:spPr>
        <p:txBody>
          <a:bodyPr wrap="none">
            <a:prstTxWarp prst="textCurveUp">
              <a:avLst>
                <a:gd name="adj" fmla="val 30825"/>
              </a:avLst>
            </a:prstTxWarp>
            <a:spAutoFit/>
          </a:bodyPr>
          <a:lstStyle/>
          <a:p>
            <a:r>
              <a:rPr lang="ru-RU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Цветы </a:t>
            </a:r>
            <a:endParaRPr lang="ru-RU" sz="2800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5002" y="5022761"/>
            <a:ext cx="7340957" cy="1545465"/>
          </a:xfrm>
          <a:prstGeom prst="rect">
            <a:avLst/>
          </a:prstGeom>
        </p:spPr>
        <p:txBody>
          <a:bodyPr wrap="none">
            <a:prstTxWarp prst="textCurveDown">
              <a:avLst>
                <a:gd name="adj" fmla="val 31810"/>
              </a:avLst>
            </a:prstTxWarp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математики</a:t>
            </a:r>
            <a:endParaRPr lang="ru-RU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 flipH="1">
            <a:off x="10733776" y="5986463"/>
            <a:ext cx="882968" cy="75321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8355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28664" y="5059829"/>
            <a:ext cx="1127283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8800" b="1" dirty="0" smtClean="0">
                <a:solidFill>
                  <a:prstClr val="white"/>
                </a:solidFill>
                <a:latin typeface="Monotype Corsiva" panose="03010101010201010101" pitchFamily="66" charset="0"/>
              </a:rPr>
              <a:t>Арифметические задачи</a:t>
            </a:r>
            <a:endParaRPr lang="ru-RU" sz="7200" b="1" dirty="0">
              <a:solidFill>
                <a:prstClr val="white"/>
              </a:solidFill>
              <a:latin typeface="Monotype Corsiva" panose="03010101010201010101" pitchFamily="66" charset="0"/>
            </a:endParaRPr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11363325" y="5986461"/>
            <a:ext cx="638175" cy="710015"/>
          </a:xfrm>
          <a:prstGeom prst="actionButtonHom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198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1562</TotalTime>
  <Words>76</Words>
  <Application>Microsoft Office PowerPoint</Application>
  <PresentationFormat>Широкоэкранный</PresentationFormat>
  <Paragraphs>18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Arial</vt:lpstr>
      <vt:lpstr>Calibri</vt:lpstr>
      <vt:lpstr>Calibri Light</vt:lpstr>
      <vt:lpstr>Microsoft Uighur</vt:lpstr>
      <vt:lpstr>Monotype Corsiva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Kirikk Tt</dc:creator>
  <cp:lastModifiedBy>User 01</cp:lastModifiedBy>
  <cp:revision>83</cp:revision>
  <dcterms:created xsi:type="dcterms:W3CDTF">2019-03-26T17:03:47Z</dcterms:created>
  <dcterms:modified xsi:type="dcterms:W3CDTF">2024-02-12T06:50:27Z</dcterms:modified>
</cp:coreProperties>
</file>