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61DE0C-3D1B-4A9E-A974-DA597AEC26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3105" y="397962"/>
            <a:ext cx="8561747" cy="1901101"/>
          </a:xfrm>
        </p:spPr>
        <p:txBody>
          <a:bodyPr/>
          <a:lstStyle/>
          <a:p>
            <a:pPr algn="ctr"/>
            <a:r>
              <a:rPr lang="ru-RU" dirty="0"/>
              <a:t>Мытье посуды после обеда.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92DE72-1800-4E48-9DA2-BDC6CFBFEB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604567" y="6139543"/>
            <a:ext cx="11138942" cy="65793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Подготовил педагог </a:t>
            </a:r>
            <a:r>
              <a:rPr lang="ru-RU" dirty="0" err="1"/>
              <a:t>коу</a:t>
            </a:r>
            <a:r>
              <a:rPr lang="ru-RU" dirty="0"/>
              <a:t> «солнечной школы-интернат для обучающихся с ОВЗ» </a:t>
            </a:r>
            <a:r>
              <a:rPr lang="ru-RU" dirty="0" err="1"/>
              <a:t>решетняк</a:t>
            </a:r>
            <a:r>
              <a:rPr lang="ru-RU" dirty="0"/>
              <a:t> И.А.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05CBE8-4F6B-4BD0-A470-3295CE8BA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176" y="2250673"/>
            <a:ext cx="4773603" cy="3680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28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B2DA3-C736-4A23-8EB6-DB63D6033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dirty="0"/>
              <a:t>Молодец!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3914CD-D3CD-4B23-AA37-CA8091A06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840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6EA760C-EC0A-4557-8284-E232FADA59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33077" y="463632"/>
            <a:ext cx="4443402" cy="5930736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E95EF098-8074-4E6D-8F82-A524D7315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463632"/>
            <a:ext cx="4604130" cy="5930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1. Выкинь остатки пищи</a:t>
            </a:r>
          </a:p>
          <a:p>
            <a:pPr marL="0" indent="0" algn="ctr">
              <a:buNone/>
            </a:pPr>
            <a:r>
              <a:rPr lang="ru-RU" sz="6000" dirty="0"/>
              <a:t>в мусорное ведро. </a:t>
            </a:r>
          </a:p>
        </p:txBody>
      </p:sp>
    </p:spTree>
    <p:extLst>
      <p:ext uri="{BB962C8B-B14F-4D97-AF65-F5344CB8AC3E}">
        <p14:creationId xmlns:p14="http://schemas.microsoft.com/office/powerpoint/2010/main" val="139078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65DAB7-E919-4B5B-B26F-9C8FA5E452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8903" y="427253"/>
            <a:ext cx="4466719" cy="5962014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EAC1EB9B-04E2-43BB-895C-B591BE013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561703"/>
            <a:ext cx="4604130" cy="58275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2. Включи теплую воду. </a:t>
            </a:r>
          </a:p>
        </p:txBody>
      </p:sp>
    </p:spTree>
    <p:extLst>
      <p:ext uri="{BB962C8B-B14F-4D97-AF65-F5344CB8AC3E}">
        <p14:creationId xmlns:p14="http://schemas.microsoft.com/office/powerpoint/2010/main" val="269597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E37A927-BE8E-4B53-8430-5CA2380189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1439" y="444139"/>
            <a:ext cx="4472492" cy="5969721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897715A0-CFEE-4704-82CF-DA60142B1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444138"/>
            <a:ext cx="4604130" cy="5969721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sz="6000" dirty="0"/>
              <a:t>3.Намочи губку, нанеси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ru-RU" sz="6000" dirty="0"/>
              <a:t>на нее моющее средство. </a:t>
            </a:r>
          </a:p>
        </p:txBody>
      </p:sp>
    </p:spTree>
    <p:extLst>
      <p:ext uri="{BB962C8B-B14F-4D97-AF65-F5344CB8AC3E}">
        <p14:creationId xmlns:p14="http://schemas.microsoft.com/office/powerpoint/2010/main" val="2977951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FF2CD4-F49D-4A0B-BD3A-206B71424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D77AC4E-09FD-487D-ABFE-FC58DAB733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6652" y="533968"/>
            <a:ext cx="4482833" cy="5840706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E2DFDE5F-DC53-41F5-8235-1BCF2426CD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2" y="533968"/>
            <a:ext cx="4770555" cy="58407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4.Обработай посуду губкой с внутренней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109013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5EBD4-5F54-4D90-AF6B-F69521BED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3CFBC08-F531-4C41-BF8E-3EBB6ACB6B8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1637" y="486693"/>
            <a:ext cx="4408905" cy="5884613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DA8AB7F0-E8DC-411B-9950-33A9B45DAB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486693"/>
            <a:ext cx="4988270" cy="58846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/>
              <a:t>5. Обработай посуду губкой с внешней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743569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0D6E5-FCE4-4388-9053-F5CA69322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889"/>
            <a:ext cx="3847202" cy="7234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9D31742-8F5F-4190-ACC8-C970EED033B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1637" y="485445"/>
            <a:ext cx="4592611" cy="5902292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730495A4-2745-4365-A7B2-F15B744D8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485445"/>
            <a:ext cx="4604130" cy="5902292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/>
              <a:t>6. Ополосни посуду </a:t>
            </a:r>
          </a:p>
          <a:p>
            <a:pPr marL="0" indent="0" algn="ctr">
              <a:buNone/>
            </a:pPr>
            <a:r>
              <a:rPr lang="ru-RU" sz="6000" dirty="0"/>
              <a:t>проточной водой.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24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8AB37A-AE9F-4A5E-9F81-4C5020502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889"/>
            <a:ext cx="3507568" cy="9063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CC6056-1EFB-4357-8142-8D6C753012D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5839" y="579374"/>
            <a:ext cx="4402183" cy="5881177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AFE4026-7644-490E-B7D6-EF7466762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579374"/>
            <a:ext cx="4731368" cy="58811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7. Вытри всю посуду хорошо полотенцем.</a:t>
            </a:r>
          </a:p>
        </p:txBody>
      </p:sp>
    </p:spTree>
    <p:extLst>
      <p:ext uri="{BB962C8B-B14F-4D97-AF65-F5344CB8AC3E}">
        <p14:creationId xmlns:p14="http://schemas.microsoft.com/office/powerpoint/2010/main" val="2942925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00F49-5752-4C1C-8463-4DBBADF44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5" y="804890"/>
            <a:ext cx="3468379" cy="6973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A7C2E2-256A-40CD-87FB-26BC1AE969F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33077" y="582180"/>
            <a:ext cx="4418637" cy="5845775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EB29614-5E2A-4942-A0A8-9442B989F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54793" y="582180"/>
            <a:ext cx="4604130" cy="58976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8. Убери всю посуду по местам, помой руки.</a:t>
            </a:r>
          </a:p>
        </p:txBody>
      </p:sp>
    </p:spTree>
    <p:extLst>
      <p:ext uri="{BB962C8B-B14F-4D97-AF65-F5344CB8AC3E}">
        <p14:creationId xmlns:p14="http://schemas.microsoft.com/office/powerpoint/2010/main" val="3861354837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29</TotalTime>
  <Words>93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Palatino Linotype</vt:lpstr>
      <vt:lpstr>Галерея</vt:lpstr>
      <vt:lpstr>Мытье посуды после обеда.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Мытье посуды после обеда.</dc:title>
  <dc:creator>79224</dc:creator>
  <cp:lastModifiedBy>79224</cp:lastModifiedBy>
  <cp:revision>13</cp:revision>
  <dcterms:created xsi:type="dcterms:W3CDTF">2024-02-12T06:18:06Z</dcterms:created>
  <dcterms:modified xsi:type="dcterms:W3CDTF">2024-02-12T06:47:31Z</dcterms:modified>
</cp:coreProperties>
</file>