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9" r:id="rId4"/>
    <p:sldId id="261" r:id="rId5"/>
    <p:sldId id="262" r:id="rId6"/>
    <p:sldId id="266" r:id="rId7"/>
    <p:sldId id="263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299" autoAdjust="0"/>
  </p:normalViewPr>
  <p:slideViewPr>
    <p:cSldViewPr snapToGrid="0">
      <p:cViewPr varScale="1">
        <p:scale>
          <a:sx n="60" d="100"/>
          <a:sy n="60" d="100"/>
        </p:scale>
        <p:origin x="126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34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7060" y="1739105"/>
            <a:ext cx="5150224" cy="1876607"/>
          </a:xfrm>
        </p:spPr>
        <p:txBody>
          <a:bodyPr>
            <a:noAutofit/>
          </a:bodyPr>
          <a:lstStyle/>
          <a:p>
            <a:r>
              <a:rPr lang="ru-RU" sz="6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+mn-lt"/>
              </a:rPr>
              <a:t>Движение Земли </a:t>
            </a:r>
            <a:endParaRPr lang="ru-RU" sz="66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7060" y="3655802"/>
            <a:ext cx="5150224" cy="1399523"/>
          </a:xfrm>
        </p:spPr>
        <p:txBody>
          <a:bodyPr>
            <a:normAutofit/>
          </a:bodyPr>
          <a:lstStyle/>
          <a:p>
            <a:endParaRPr lang="ru-RU" sz="24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get-zen_doc/1899873/pub_5d47f1b9dfdd2500acbd6e63_5d47f372fe289100aca5df9a/ori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3120" y="2377440"/>
            <a:ext cx="4480560" cy="448056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371599"/>
            <a:ext cx="7886700" cy="4805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/>
              <a:t>Земная ось (воображаемая линия) наклонена под углом 66,5 * к плоскости орбиты, по которой наша планета обращается вокруг Солнца.</a:t>
            </a:r>
            <a:endParaRPr lang="ru-RU" sz="32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017520"/>
            <a:ext cx="7886700" cy="85344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Осевое движение: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4038599"/>
            <a:ext cx="7886700" cy="21383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dirty="0" smtClean="0"/>
              <a:t>Движение Земли вокруг своей оси</a:t>
            </a:r>
          </a:p>
          <a:p>
            <a:endParaRPr lang="ru-RU" sz="3600" b="1" dirty="0" smtClean="0"/>
          </a:p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Смена дня и ночи</a:t>
            </a:r>
            <a:endParaRPr lang="ru-RU" sz="3600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182292" y="4552407"/>
            <a:ext cx="1045028" cy="9797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s://i.gifer.com/3R0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399" y="0"/>
            <a:ext cx="5498897" cy="301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453640"/>
            <a:ext cx="7886700" cy="123444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Орбитальное движение: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4776" y="3901440"/>
            <a:ext cx="7886700" cy="27327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/>
              <a:t>Движение Земли вокруг Солнца</a:t>
            </a:r>
          </a:p>
          <a:p>
            <a:pPr algn="ctr">
              <a:buNone/>
            </a:pPr>
            <a:endParaRPr lang="ru-RU" sz="3200" b="1" dirty="0" smtClean="0"/>
          </a:p>
          <a:p>
            <a:pPr algn="ctr">
              <a:buNone/>
            </a:pPr>
            <a:endParaRPr lang="ru-RU" sz="3200" b="1" dirty="0" smtClean="0"/>
          </a:p>
          <a:p>
            <a:pPr algn="ctr">
              <a:buNone/>
            </a:pPr>
            <a:endParaRPr lang="ru-RU" sz="3200" b="1" dirty="0" smtClean="0"/>
          </a:p>
          <a:p>
            <a:pPr algn="ctr">
              <a:buNone/>
            </a:pPr>
            <a:r>
              <a:rPr lang="ru-RU" sz="3200" b="1" dirty="0" smtClean="0"/>
              <a:t>Смена сезонов года</a:t>
            </a:r>
            <a:endParaRPr lang="ru-RU" sz="3200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086497" y="4713514"/>
            <a:ext cx="1214846" cy="11103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pochemu-zachem.ru/wp-content/uploads/2019/03/pochemu-proishodit-smena-vremen-god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7920" y="0"/>
            <a:ext cx="4603032" cy="2712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3139440"/>
            <a:ext cx="7886700" cy="30375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/>
              <a:t>ЗЕМЛЯ ВРАЩАЕТСЯ ВОКРУГ СВОЕЙ ОСИ С ЗАПАДА НА ВОСТОК. ОДНОВРЕМЕННО ЗЕМЛЯ ОБРАЩАЕТСЯ ВОКРУГ СОЛНЦА ПО ОРБИТЕ В ТОМ ЖЕ НАПРАВЛЕНИИ.</a:t>
            </a:r>
            <a:endParaRPr lang="ru-RU" sz="3600" b="1" dirty="0"/>
          </a:p>
        </p:txBody>
      </p:sp>
      <p:pic>
        <p:nvPicPr>
          <p:cNvPr id="3074" name="Picture 2" descr="https://upload.wikimedia.org/wikipedia/commons/d/d3/%E1%83%93%E1%83%94%E1%83%93%E1%83%90%E1%83%9B%E1%83%98%E1%83%AC%E1%83%90_%E1%83%9B%E1%83%96%E1%83%98%E1%83%A1_%E1%83%92%E1%83%90%E1%83%A0%E1%83%A8%E1%83%94%E1%83%9B%E1%83%9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4100" y="366395"/>
            <a:ext cx="7296150" cy="2476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1.wp.com/znaniya.guru/wp-content/uploads/2018/09/god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Вопросы по теме: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dirty="0" smtClean="0"/>
              <a:t>Найдите на рисунке земную ось.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dirty="0" smtClean="0"/>
              <a:t>Найдите Северный и Южный полюсы.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dirty="0" smtClean="0"/>
              <a:t>Где и как показана плоскость земной орбиты.</a:t>
            </a:r>
            <a:endParaRPr lang="ru-RU" sz="2800" b="1" dirty="0"/>
          </a:p>
        </p:txBody>
      </p:sp>
      <p:pic>
        <p:nvPicPr>
          <p:cNvPr id="2050" name="Picture 2" descr="http://www.pictureshack.ru/images/42697_globus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1940" y="3627755"/>
            <a:ext cx="2857500" cy="303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тьяна\Desktop\Ir5Iaesp0o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48139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93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Движение Земли </vt:lpstr>
      <vt:lpstr>Презентация PowerPoint</vt:lpstr>
      <vt:lpstr>Осевое движение:</vt:lpstr>
      <vt:lpstr>Орбитальное движение: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Пользователь Windows</cp:lastModifiedBy>
  <cp:revision>64</cp:revision>
  <dcterms:created xsi:type="dcterms:W3CDTF">2014-11-21T11:00:06Z</dcterms:created>
  <dcterms:modified xsi:type="dcterms:W3CDTF">2024-02-12T06:44:09Z</dcterms:modified>
</cp:coreProperties>
</file>