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6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21EAE01-495E-4E4F-B3F0-0198223996F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A1CE124-CF3B-4AA3-BE95-C68CC64BEFB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377301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Социализация и интеграция учащихся на уроках трудового обучения.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err="1">
                <a:solidFill>
                  <a:schemeClr val="tx1"/>
                </a:solidFill>
              </a:rPr>
              <a:t>Габтрахимов</a:t>
            </a:r>
            <a:r>
              <a:rPr lang="ru-RU" dirty="0">
                <a:solidFill>
                  <a:schemeClr val="tx1"/>
                </a:solidFill>
              </a:rPr>
              <a:t> Марат </a:t>
            </a:r>
            <a:r>
              <a:rPr lang="ru-RU" dirty="0" err="1">
                <a:solidFill>
                  <a:schemeClr val="tx1"/>
                </a:solidFill>
              </a:rPr>
              <a:t>Наилович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учитель-дефектолог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029200"/>
            <a:ext cx="6400800" cy="106409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03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дами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3754"/>
            <a:ext cx="4536504" cy="604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06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рэзи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977" y="765175"/>
            <a:ext cx="7147984" cy="536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94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урындык яса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425" y="620713"/>
            <a:ext cx="4129087" cy="550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90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урыдык яса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35484"/>
            <a:ext cx="4193009" cy="559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32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остэл яса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94" y="692150"/>
            <a:ext cx="7245350" cy="543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42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остэл урындыклар белэ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81" y="620713"/>
            <a:ext cx="7289800" cy="546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47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esktop\Класс житэкчесе\IMG_20230418_1148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977" y="765175"/>
            <a:ext cx="7147984" cy="536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90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Класс житэкчесе\IMG_20200922_1453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94" y="692150"/>
            <a:ext cx="7245350" cy="543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70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_20200925_1205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69" y="620713"/>
            <a:ext cx="7340600" cy="550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485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User\Desktop\Класс житэкчесе\IMG-20230419-WA00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94" y="692150"/>
            <a:ext cx="7245350" cy="543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55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32856"/>
            <a:ext cx="8229600" cy="345638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Социализация личности</a:t>
            </a:r>
            <a:r>
              <a:rPr lang="ru-RU" sz="4000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 – это процесс усвоения индивидуумом образов поведения, психологических установок, социальных норм и ценностей, знаний, умений и навыков, позволяющих ему успешно функционировать в обществе</a:t>
            </a:r>
            <a:r>
              <a:rPr lang="ru-RU" dirty="0">
                <a:solidFill>
                  <a:srgbClr val="000000"/>
                </a:solidFill>
                <a:latin typeface="Verdana"/>
                <a:ea typeface="Times New Roman"/>
                <a:cs typeface="Times New Roman"/>
              </a:rPr>
              <a:t>.</a:t>
            </a:r>
            <a:r>
              <a:rPr lang="ru-RU" sz="5400" dirty="0">
                <a:latin typeface="Calibri"/>
                <a:ea typeface="Calibri"/>
                <a:cs typeface="Times New Roman"/>
              </a:rPr>
              <a:t/>
            </a:r>
            <a:br>
              <a:rPr lang="ru-RU" sz="54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505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К.Меша\Desktop\ФОТО\2022-2023\ФОТО СЕМИНАР 30.11.2022\IMG_139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92"/>
          <a:stretch/>
        </p:blipFill>
        <p:spPr bwMode="auto">
          <a:xfrm>
            <a:off x="251520" y="1019056"/>
            <a:ext cx="5062451" cy="2841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К.Меша\Desktop\ФОТО\2022-2023\ФОТО СЕМИНАР 30.11.2022\IMG_143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7" t="5991" b="2611"/>
          <a:stretch/>
        </p:blipFill>
        <p:spPr bwMode="auto">
          <a:xfrm>
            <a:off x="4427984" y="946626"/>
            <a:ext cx="4485949" cy="3033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К.Меша\Desktop\ФОТО\семинар 25.11.2021\16378607028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17032"/>
            <a:ext cx="5331619" cy="2833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15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340768"/>
            <a:ext cx="7408333" cy="3450696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01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836712"/>
            <a:ext cx="7408333" cy="5184576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Интеграция </a:t>
            </a:r>
            <a:r>
              <a:rPr lang="ru-RU" sz="4800" b="1" dirty="0" smtClean="0">
                <a:solidFill>
                  <a:schemeClr val="tx1"/>
                </a:solidFill>
              </a:rPr>
              <a:t>это</a:t>
            </a:r>
            <a:r>
              <a:rPr lang="ru-RU" sz="4800" dirty="0" smtClean="0">
                <a:solidFill>
                  <a:schemeClr val="tx1"/>
                </a:solidFill>
              </a:rPr>
              <a:t>-повышение </a:t>
            </a:r>
            <a:r>
              <a:rPr lang="ru-RU" sz="4800" dirty="0">
                <a:solidFill>
                  <a:schemeClr val="tx1"/>
                </a:solidFill>
              </a:rPr>
              <a:t>интереса учащихся к изучению технологии и  общеобразовательных </a:t>
            </a:r>
            <a:r>
              <a:rPr lang="ru-RU" sz="4800" dirty="0" smtClean="0">
                <a:solidFill>
                  <a:schemeClr val="tx1"/>
                </a:solidFill>
              </a:rPr>
              <a:t>предметов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823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64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124744"/>
            <a:ext cx="7552349" cy="503487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dirty="0"/>
              <a:t>Важнейшему этапу становления личности соответствует школьный возраст, от 6 до </a:t>
            </a:r>
            <a:r>
              <a:rPr lang="ru-RU" sz="4000" dirty="0"/>
              <a:t>1</a:t>
            </a:r>
            <a:r>
              <a:rPr lang="ru-RU" sz="3200" dirty="0" smtClean="0"/>
              <a:t>8 </a:t>
            </a:r>
            <a:r>
              <a:rPr lang="ru-RU" sz="3200" dirty="0"/>
              <a:t>лет. Именно в эти же годы отмечаются интенсивный процесс роста и развития организма, происходит его биологическое и социальное созревание, формируется мировоззрение, готовность к разнообразной трудовой и творческой деятельности.</a:t>
            </a:r>
          </a:p>
          <a:p>
            <a:pPr algn="ctr"/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525344"/>
            <a:ext cx="82296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893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7 лэр зштэ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1"/>
            <a:ext cx="720080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92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7 лэр эштэ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052513"/>
            <a:ext cx="633730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20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Динис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536" y="1052513"/>
            <a:ext cx="6764866" cy="507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88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амир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27" y="908050"/>
            <a:ext cx="6957484" cy="521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48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7 лэр зшл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27" y="908050"/>
            <a:ext cx="6957484" cy="521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03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</TotalTime>
  <Words>100</Words>
  <Application>Microsoft Office PowerPoint</Application>
  <PresentationFormat>Экран (4:3)</PresentationFormat>
  <Paragraphs>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Социализация и интеграция учащихся на уроках трудового обучения. Габтрахимов Марат Наилович, учитель-дефектолог </vt:lpstr>
      <vt:lpstr>Социализация личности – это процесс усвоения индивидуумом образов поведения, психологических установок, социальных норм и ценностей, знаний, умений и навыков, позволяющих ему успешно функционировать в обществе.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Социализация и интеграция учащихся на уроках трудового обучения. Габтрахимов Марат Наилович, учитель-дефектолог.</dc:title>
  <dc:creator>User</dc:creator>
  <cp:lastModifiedBy>User</cp:lastModifiedBy>
  <cp:revision>7</cp:revision>
  <dcterms:created xsi:type="dcterms:W3CDTF">2023-10-30T07:43:58Z</dcterms:created>
  <dcterms:modified xsi:type="dcterms:W3CDTF">2023-10-30T09:26:41Z</dcterms:modified>
</cp:coreProperties>
</file>