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5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C%D0%BE%D1%80%D0%B6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ru.wikipedia.org/wiki/%D0%9F%D1%80%D0%B8%D1%80%D0%BE%D0%B4%D0%BD%D1%8B%D0%B9_%D0%B7%D0%B0%D0%BF%D0%BE%D0%B2%D0%B5%D0%B4%D0%BD%D0%B8%D0%B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3%D0%B5%D1%80%D0%B0%D0%BB%D1%8C%D0%B4_(%D0%BE%D1%81%D1%82%D1%80%D0%BE%D0%B2)" TargetMode="External"/><Relationship Id="rId2" Type="http://schemas.openxmlformats.org/officeDocument/2006/relationships/hyperlink" Target="https://ru.wikipedia.org/wiki/%D0%A7%D1%83%D0%BA%D0%BE%D1%82%D1%81%D0%BA%D0%BE%D0%B5_%D0%BC%D0%BE%D1%80%D0%B5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1%D0%B5%D1%81%D0%BA%D0%B8%D0%BB%D1%8C%D0%BD%D0%B8%D1%86%D0%B0" TargetMode="External"/><Relationship Id="rId2" Type="http://schemas.openxmlformats.org/officeDocument/2006/relationships/hyperlink" Target="https://ru.wikipedia.org/wiki/%D0%AD%D0%BD%D0%B4%D0%B5%D0%BC%D0%B8%D0%B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iki/%D0%9C%D0%B0%D0%BA_%D0%BB%D0%B0%D0%BF%D0%BB%D0%B0%D0%BD%D0%B4%D1%81%D0%BA%D0%B8%D0%B9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A%D1%83%D0%BB%D0%B8%D0%BA%D0%B8" TargetMode="External"/><Relationship Id="rId3" Type="http://schemas.openxmlformats.org/officeDocument/2006/relationships/hyperlink" Target="https://ru.wikipedia.org/wiki/%D0%A7%D1%91%D1%80%D0%BD%D0%B0%D1%8F_%D0%BA%D0%B0%D0%B7%D0%B0%D1%80%D0%BA%D0%B0" TargetMode="External"/><Relationship Id="rId7" Type="http://schemas.openxmlformats.org/officeDocument/2006/relationships/hyperlink" Target="https://ru.wikipedia.org/wiki/%D0%A8%D0%B8%D0%BB%D0%BE%D1%85%D0%B2%D0%BE%D1%81%D1%82%D1%8C" TargetMode="External"/><Relationship Id="rId2" Type="http://schemas.openxmlformats.org/officeDocument/2006/relationships/hyperlink" Target="https://ru.wikipedia.org/wiki/%D0%91%D0%B5%D0%BB%D1%8B%D0%B9_%D0%B3%D1%83%D1%81%D1%8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1%D0%B8%D0%B1%D0%B8%D1%80%D1%81%D0%BA%D0%B0%D1%8F_%D0%B3%D0%B0%D0%B3%D0%B0" TargetMode="External"/><Relationship Id="rId5" Type="http://schemas.openxmlformats.org/officeDocument/2006/relationships/hyperlink" Target="https://ru.wikipedia.org/wiki/%D0%93%D0%B0%D0%B3%D0%B0-%D0%B3%D1%80%D0%B5%D0%B1%D0%B5%D0%BD%D1%83%D1%88%D0%BA%D0%B0" TargetMode="External"/><Relationship Id="rId4" Type="http://schemas.openxmlformats.org/officeDocument/2006/relationships/hyperlink" Target="https://ru.wikipedia.org/wiki/%D0%9E%D0%B1%D1%8B%D0%BA%D0%BD%D0%BE%D0%B2%D0%B5%D0%BD%D0%BD%D0%B0%D1%8F_%D0%B3%D0%B0%D0%B3%D0%B0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F%D0%BE%D0%BB%D1%8F%D1%80%D0%BD%D1%8B%D0%B9_%D0%B2%D0%BE%D0%BB%D0%BA" TargetMode="External"/><Relationship Id="rId3" Type="http://schemas.openxmlformats.org/officeDocument/2006/relationships/hyperlink" Target="https://ru.wikipedia.org/wiki/%D0%9B%D0%B5%D0%BC%D0%BC%D0%B8%D0%BD%D0%B3_%D0%92%D0%B8%D0%BD%D0%BE%D0%B3%D1%80%D0%B0%D0%B4%D0%BE%D0%B2%D0%B0" TargetMode="External"/><Relationship Id="rId7" Type="http://schemas.openxmlformats.org/officeDocument/2006/relationships/hyperlink" Target="https://ru.wikipedia.org/wiki/%D0%A1%D0%B5%D0%B2%D0%B5%D1%80%D0%BD%D1%8B%D0%B9_%D0%BE%D0%BB%D0%B5%D0%BD%D1%8C" TargetMode="External"/><Relationship Id="rId2" Type="http://schemas.openxmlformats.org/officeDocument/2006/relationships/hyperlink" Target="https://ru.wikipedia.org/wiki/%D0%A1%D0%B8%D0%B1%D0%B8%D1%80%D1%81%D0%BA%D0%B8%D0%B9_%D0%BB%D0%B5%D0%BC%D0%BC%D0%B8%D0%BD%D0%B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0%D0%BE%D1%81%D0%BE%D0%BC%D0%B0%D1%85%D0%B0" TargetMode="External"/><Relationship Id="rId5" Type="http://schemas.openxmlformats.org/officeDocument/2006/relationships/hyperlink" Target="https://ru.wikipedia.org/wiki/%D0%93%D0%BE%D1%80%D0%BD%D0%BE%D1%81%D1%82%D0%B0%D0%B9" TargetMode="External"/><Relationship Id="rId4" Type="http://schemas.openxmlformats.org/officeDocument/2006/relationships/hyperlink" Target="https://ru.wikipedia.org/wiki/%D0%9F%D0%B5%D1%81%D0%B5%D1%86" TargetMode="External"/><Relationship Id="rId9" Type="http://schemas.openxmlformats.org/officeDocument/2006/relationships/hyperlink" Target="https://ru.wikipedia.org/wiki/%D0%91%D0%B5%D0%BB%D1%8B%D0%B9_%D0%BC%D0%B5%D0%B4%D0%B2%D0%B5%D0%B4%D1%8C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E%D0%B2%D1%86%D0%B5%D0%B1%D1%8B%D0%B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700" dirty="0" smtClean="0">
                <a:latin typeface="Times New Roman" pitchFamily="18" charset="0"/>
                <a:cs typeface="Times New Roman" pitchFamily="18" charset="0"/>
              </a:rPr>
              <a:t>«Остров Врангеля»</a:t>
            </a:r>
            <a:endParaRPr lang="ru-RU" sz="6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Выполнила </a:t>
            </a:r>
          </a:p>
          <a:p>
            <a:r>
              <a:rPr lang="ru-RU" dirty="0" smtClean="0"/>
              <a:t>ученица 8Б класса</a:t>
            </a:r>
          </a:p>
          <a:p>
            <a:r>
              <a:rPr lang="ru-RU" dirty="0" smtClean="0"/>
              <a:t>Неустроева Екатерина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Млекопитающие</a:t>
            </a:r>
            <a:endParaRPr lang="ru-RU" sz="4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9" descr="121226_origin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484784"/>
            <a:ext cx="3168352" cy="1996094"/>
          </a:xfrm>
        </p:spPr>
      </p:pic>
      <p:pic>
        <p:nvPicPr>
          <p:cNvPr id="11" name="Рисунок 10" descr="scale_12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1484784"/>
            <a:ext cx="3240360" cy="1997102"/>
          </a:xfrm>
          <a:prstGeom prst="rect">
            <a:avLst/>
          </a:prstGeom>
        </p:spPr>
      </p:pic>
      <p:pic>
        <p:nvPicPr>
          <p:cNvPr id="12" name="Рисунок 11" descr="1fb98068ee523806438bd08419b385f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3717032"/>
            <a:ext cx="3240360" cy="2249201"/>
          </a:xfrm>
          <a:prstGeom prst="rect">
            <a:avLst/>
          </a:prstGeom>
        </p:spPr>
      </p:pic>
      <p:pic>
        <p:nvPicPr>
          <p:cNvPr id="13" name="Рисунок 12" descr="2932d9641c9fa4b0f7990a39891e4b6basdasdasd5944e0f6e90a43.34104833-650x433-2932d9641c9fa4b0f7990a39891e4b6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15616" y="3717032"/>
            <a:ext cx="3168352" cy="2317723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Наконец, на побережьях заповедника устраивают залежки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tooltip="Морж"/>
              </a:rPr>
              <a:t>моржи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интереснейшие и ценные морские звери. Их охрана и изучение входят в задачу здешних учёных. Здесь живёт тихоокеанский морж, для которого эта акватория — важнейший район летнего нагула.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Моржи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держатся у кромки льдов и предпочитают выползать на отдых на льдины, до тех пор, пока они есть в акватории. При исчезновении льдов вблизи наиболее кормных мелководных участков, моржи подходят к островам и формируют на определённых косах крупнейшие в Чукотском море береговые лежбища. Одновременно на береговых лежбищах моржей на острове Врангеля регистрировали в общей сложности до 70—80 тысяч животных, а с учётом плавающих в воде зверей здесь собиралось до 130 тысяч моржей. На зимовку моржи мигрируют в Берингово море.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Моржи</a:t>
            </a:r>
            <a:endParaRPr lang="ru-RU" i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e6eaef5b78d19ae37ec5f40eae8070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1263" y="1481138"/>
            <a:ext cx="6781474" cy="4525962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Моржи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«Остров Врангеля»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— государственный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2" tooltip="Природный заповедник"/>
              </a:rPr>
              <a:t>природный заповедник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занимает наиболее северное положение из охраняемых участков России. Примерно 2/3 территории о. Врангеля занимают горы. Арктические тундры и горы —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преобладающий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ландшафт.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i="1" dirty="0" smtClean="0">
                <a:latin typeface="Times New Roman" pitchFamily="18" charset="0"/>
                <a:cs typeface="Times New Roman" pitchFamily="18" charset="0"/>
              </a:rPr>
              <a:t>«Остров Врангеля» </a:t>
            </a:r>
            <a:br>
              <a:rPr lang="ru-RU" sz="49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(заповедник)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3429000"/>
            <a:ext cx="3636229" cy="242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044016"/>
          </a:xfrm>
        </p:spPr>
        <p:txBody>
          <a:bodyPr>
            <a:normAutofit/>
          </a:bodyPr>
          <a:lstStyle/>
          <a:p>
            <a:pPr lvl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Первый арктический заповедник России, образован в 1976 г. для сохранения и изучения типичных и уникальных экосистем островной части Чукотки.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2004 г. заповедник стал объектом Всемирного природного наследия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Самый северный из заповедников Дальнего Востока занимает два острова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2" tooltip="Чукотское море"/>
              </a:rPr>
              <a:t>Чукотского моря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— Врангеля и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  <a:hlinkClick r:id="rId3" tooltip="Геральд (остров)"/>
              </a:rPr>
              <a:t>Геральд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а также прилегающую акваторию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Географическое положение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slide-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908720"/>
            <a:ext cx="6937576" cy="519640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sz="5400" i="1" dirty="0" smtClean="0">
                <a:latin typeface="Times New Roman" pitchFamily="18" charset="0"/>
                <a:cs typeface="Times New Roman" pitchFamily="18" charset="0"/>
              </a:rPr>
              <a:t>Флора </a:t>
            </a:r>
            <a:endParaRPr lang="ru-RU" sz="5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</p:spPr>
        <p:txBody>
          <a:bodyPr>
            <a:norm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 настоящему времени в заповеднике выявлено 417 видов и подвидов сосудистых растений. Около 3 % флоры острова Врангеля составляют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субэндемичные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виды. Среди сосудистых растений 23 таксона являются эндемиками острова. По числу эндемиков остров Врангеля не имеет равных среди всех арктических островов, включая Гренландию. К 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  <a:hlinkClick r:id="rId2" tooltip="Эндемик"/>
              </a:rPr>
              <a:t>эндемикам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относятся разновидность 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  <a:hlinkClick r:id="rId3" tooltip="Бескильница"/>
              </a:rPr>
              <a:t>бескильницы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подвид 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  <a:hlinkClick r:id="rId4" tooltip="Мак лапландский"/>
              </a:rPr>
              <a:t>лапландского мака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маки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Городкова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и Ушакова, лапчатка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врангелевская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Количество известных видов мхов (331) и лишайников (310) на острове Врангеля также превосходит другие территории в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подзоне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арктических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тундр.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Природные условия не благоприятствуют богатству фауны.</a:t>
            </a:r>
          </a:p>
          <a:p>
            <a:r>
              <a:rPr lang="ru-RU" dirty="0" smtClean="0"/>
              <a:t>В заповеднике совершенно нет земноводных и пресмыкающихся; рыбу </a:t>
            </a:r>
            <a:r>
              <a:rPr lang="ru-RU" dirty="0" smtClean="0"/>
              <a:t>удаётся </a:t>
            </a:r>
            <a:r>
              <a:rPr lang="ru-RU" dirty="0" smtClean="0"/>
              <a:t>заметить только в прибрежных </a:t>
            </a:r>
            <a:r>
              <a:rPr lang="ru-RU" dirty="0" smtClean="0"/>
              <a:t>водах. Зато </a:t>
            </a:r>
            <a:r>
              <a:rPr lang="ru-RU" dirty="0" smtClean="0"/>
              <a:t>на острове 169 видов птиц, большинство из которых залётные, гнездование зарегистрировано для 62 видов, из которых 44 вида гнездится на островах регулярно, в том числе 8 видов морских </a:t>
            </a:r>
            <a:r>
              <a:rPr lang="ru-RU" dirty="0" smtClean="0"/>
              <a:t>птиц.</a:t>
            </a:r>
            <a:r>
              <a:rPr lang="ru-RU" dirty="0" smtClean="0"/>
              <a:t> Среди птиц надо в первую очередь упомянуть </a:t>
            </a:r>
            <a:r>
              <a:rPr lang="ru-RU" dirty="0" smtClean="0">
                <a:hlinkClick r:id="rId2" tooltip="Белый гусь"/>
              </a:rPr>
              <a:t>белого гуся</a:t>
            </a:r>
            <a:r>
              <a:rPr lang="ru-RU" dirty="0" smtClean="0"/>
              <a:t>, который образует свою единственную сохранившуюся в России и в Азии крупную автономную гнездовую колонию из нескольких десятков тысяч пар. Регулярно гнездятся </a:t>
            </a:r>
            <a:r>
              <a:rPr lang="ru-RU" dirty="0" smtClean="0">
                <a:hlinkClick r:id="rId3" tooltip="Чёрная казарка"/>
              </a:rPr>
              <a:t>чёрные казарки</a:t>
            </a:r>
            <a:r>
              <a:rPr lang="ru-RU" dirty="0" smtClean="0"/>
              <a:t>, </a:t>
            </a:r>
            <a:r>
              <a:rPr lang="ru-RU" dirty="0" smtClean="0">
                <a:hlinkClick r:id="rId4" tooltip="Обыкновенная гага"/>
              </a:rPr>
              <a:t>обыкновенная гага</a:t>
            </a:r>
            <a:r>
              <a:rPr lang="ru-RU" dirty="0" smtClean="0"/>
              <a:t> и </a:t>
            </a:r>
            <a:r>
              <a:rPr lang="ru-RU" dirty="0" err="1" smtClean="0">
                <a:hlinkClick r:id="rId5" tooltip="Гага-гребенушка"/>
              </a:rPr>
              <a:t>гага-гребенушка</a:t>
            </a:r>
            <a:r>
              <a:rPr lang="ru-RU" dirty="0" smtClean="0"/>
              <a:t>, в очень небольшом количестве </a:t>
            </a:r>
            <a:r>
              <a:rPr lang="ru-RU" dirty="0" smtClean="0">
                <a:hlinkClick r:id="rId6" tooltip="Сибирская гага"/>
              </a:rPr>
              <a:t>сибирская гага</a:t>
            </a:r>
            <a:r>
              <a:rPr lang="ru-RU" dirty="0" smtClean="0"/>
              <a:t>, </a:t>
            </a:r>
            <a:r>
              <a:rPr lang="ru-RU" dirty="0" smtClean="0">
                <a:hlinkClick r:id="rId7" tooltip="Шилохвость"/>
              </a:rPr>
              <a:t>шилохвости</a:t>
            </a:r>
            <a:r>
              <a:rPr lang="ru-RU" dirty="0" smtClean="0"/>
              <a:t> и </a:t>
            </a:r>
            <a:r>
              <a:rPr lang="ru-RU" dirty="0" smtClean="0">
                <a:hlinkClick r:id="rId8" tooltip="Кулики"/>
              </a:rPr>
              <a:t>кулики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i="1" dirty="0" smtClean="0">
                <a:latin typeface="Times New Roman" pitchFamily="18" charset="0"/>
                <a:cs typeface="Times New Roman" pitchFamily="18" charset="0"/>
              </a:rPr>
              <a:t>Фауна</a:t>
            </a:r>
            <a:endParaRPr lang="ru-RU" sz="5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5085184"/>
            <a:ext cx="7481776" cy="457200"/>
          </a:xfrm>
        </p:spPr>
        <p:txBody>
          <a:bodyPr/>
          <a:lstStyle/>
          <a:p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Фауна  «Острова Врангеля»</a:t>
            </a:r>
            <a:endParaRPr lang="ru-RU" sz="3200" b="1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427984" y="5589240"/>
            <a:ext cx="3974592" cy="914400"/>
          </a:xfrm>
        </p:spPr>
        <p:txBody>
          <a:bodyPr/>
          <a:lstStyle/>
          <a:p>
            <a:r>
              <a:rPr lang="ru-RU" dirty="0" smtClean="0"/>
              <a:t>Кайра, белый гусь,</a:t>
            </a:r>
          </a:p>
          <a:p>
            <a:r>
              <a:rPr lang="ru-RU" dirty="0" smtClean="0"/>
              <a:t>Гага обыкновенная, гага </a:t>
            </a:r>
            <a:r>
              <a:rPr lang="ru-RU" dirty="0" err="1" smtClean="0"/>
              <a:t>гребенушка</a:t>
            </a:r>
            <a:endParaRPr lang="ru-RU" dirty="0"/>
          </a:p>
        </p:txBody>
      </p:sp>
      <p:pic>
        <p:nvPicPr>
          <p:cNvPr id="9" name="Содержимое 8" descr="i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476672"/>
            <a:ext cx="2952328" cy="2104591"/>
          </a:xfrm>
        </p:spPr>
      </p:pic>
      <p:pic>
        <p:nvPicPr>
          <p:cNvPr id="10" name="Рисунок 9" descr="1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476672"/>
            <a:ext cx="3221663" cy="2088232"/>
          </a:xfrm>
          <a:prstGeom prst="rect">
            <a:avLst/>
          </a:prstGeom>
        </p:spPr>
      </p:pic>
      <p:pic>
        <p:nvPicPr>
          <p:cNvPr id="11" name="Рисунок 10" descr="King_Eider_(Somateria_spectabilis)_(13667959444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27984" y="2636912"/>
            <a:ext cx="3239866" cy="2231625"/>
          </a:xfrm>
          <a:prstGeom prst="rect">
            <a:avLst/>
          </a:prstGeom>
        </p:spPr>
      </p:pic>
      <p:pic>
        <p:nvPicPr>
          <p:cNvPr id="12" name="Рисунок 11" descr="Гага обыкновенная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331640" y="2636912"/>
            <a:ext cx="2952328" cy="221424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Мир млекопитающих беднее, причём самые типичные его представители —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tooltip="Сибирский лемминг"/>
              </a:rPr>
              <a:t>сибирский лемминг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 tooltip="Лемминг Виноградова"/>
              </a:rPr>
              <a:t>лемминг Виноградова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которые в годы высокой численности имеют очень большое значение в экосистемах заповедника. Обитают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 tooltip="Песец"/>
              </a:rPr>
              <a:t>песец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5" tooltip="Горностай"/>
              </a:rPr>
              <a:t>горностай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6" tooltip="Росомаха"/>
              </a:rPr>
              <a:t>росомаха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одичавший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7" tooltip="Северный олень"/>
              </a:rPr>
              <a:t>северный олень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8" tooltip="Полярный волк"/>
              </a:rPr>
              <a:t>волки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забредают красные лисицы. Но особенно именитый житель обоих островов —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9" tooltip="Белый медведь"/>
              </a:rPr>
              <a:t>белый медведь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Острова Врангеля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Геральд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известны как крупнейший в мире район концентрации родовых берлог белого медведя. </a:t>
            </a: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i="1" dirty="0" smtClean="0">
                <a:latin typeface="Times New Roman" pitchFamily="18" charset="0"/>
                <a:cs typeface="Times New Roman" pitchFamily="18" charset="0"/>
              </a:rPr>
              <a:t>Млекопитающие</a:t>
            </a:r>
            <a:endParaRPr lang="ru-RU" sz="5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Копытные представлены в заповеднике двумя видами — северным оленем и овцебыком.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Северные олени были завезены на остров Врангеля в конце 40-х — начале  50-х годов.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1975 году, за год до учреждения заповедника, на остров Врангеля были завезены 20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tooltip="Овцебык"/>
              </a:rPr>
              <a:t>овцебыков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отловленных на американском острове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Нунивак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настоящее время численность овцебыков на острове составляет порядка 800—900 особей, по положению на осень 2007 года — возможно до 1000.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i="1" dirty="0" smtClean="0">
                <a:latin typeface="Times New Roman" pitchFamily="18" charset="0"/>
                <a:cs typeface="Times New Roman" pitchFamily="18" charset="0"/>
              </a:rPr>
              <a:t>Копытные</a:t>
            </a:r>
            <a:endParaRPr lang="ru-RU" sz="5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49</TotalTime>
  <Words>173</Words>
  <Application>Microsoft Office PowerPoint</Application>
  <PresentationFormat>Экран (4:3)</PresentationFormat>
  <Paragraphs>24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  «Остров Врангеля»</vt:lpstr>
      <vt:lpstr>«Остров Врангеля»  (заповедник)</vt:lpstr>
      <vt:lpstr>Географическое положение</vt:lpstr>
      <vt:lpstr>Слайд 4</vt:lpstr>
      <vt:lpstr>Флора </vt:lpstr>
      <vt:lpstr>Фауна</vt:lpstr>
      <vt:lpstr>Фауна  «Острова Врангеля»</vt:lpstr>
      <vt:lpstr>Млекопитающие</vt:lpstr>
      <vt:lpstr>Копытные</vt:lpstr>
      <vt:lpstr>Млекопитающие</vt:lpstr>
      <vt:lpstr>Моржи</vt:lpstr>
      <vt:lpstr>Моржи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«Остров Врангеля»</dc:title>
  <dc:creator>Катя</dc:creator>
  <cp:lastModifiedBy>Катя</cp:lastModifiedBy>
  <cp:revision>6</cp:revision>
  <dcterms:created xsi:type="dcterms:W3CDTF">2021-12-16T13:06:29Z</dcterms:created>
  <dcterms:modified xsi:type="dcterms:W3CDTF">2021-12-16T14:16:54Z</dcterms:modified>
</cp:coreProperties>
</file>