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62" r:id="rId5"/>
    <p:sldId id="259" r:id="rId6"/>
    <p:sldId id="266" r:id="rId7"/>
    <p:sldId id="260" r:id="rId8"/>
    <p:sldId id="261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71CDE01-CBEA-473A-9F3B-839F051A030B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2BAFE5D-DE42-4880-9604-7793C28404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learningapps.org/watch?v=p6706093t2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oncpekt.ru/uploads/posts/2020-09/160008776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7" y="0"/>
            <a:ext cx="9098718" cy="6845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59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fsd.multiurok.ru/html/2022/01/29/s_61f589c4dd60c/phpsgxVq7_matematika-urok_html_f03bc9b174cbcc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76" y="160338"/>
            <a:ext cx="8647096" cy="6437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73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3179439"/>
          </a:xfrm>
        </p:spPr>
        <p:txBody>
          <a:bodyPr/>
          <a:lstStyle/>
          <a:p>
            <a:r>
              <a:rPr lang="ru-RU" dirty="0" smtClean="0">
                <a:effectLst/>
              </a:rPr>
              <a:t>«Моя родина - Россия»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33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9036496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Цель:</a:t>
            </a:r>
          </a:p>
          <a:p>
            <a:r>
              <a:rPr lang="ru-RU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Узнать что такое родина</a:t>
            </a:r>
            <a:endParaRPr lang="ru-RU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6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327" y="1916832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Родина - значит родная. </a:t>
            </a: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Родина-это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место, где мы родились, это наша страна, наш город, улица, где мы живем, детский сад, наш дом, наши родные. </a:t>
            </a: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Родина-это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все, что нас окружает. </a:t>
            </a: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Родина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у каждого человека одна. Ее нужно любить, беречь ее природу,</a:t>
            </a:r>
          </a:p>
        </p:txBody>
      </p:sp>
    </p:spTree>
    <p:extLst>
      <p:ext uri="{BB962C8B-B14F-4D97-AF65-F5344CB8AC3E}">
        <p14:creationId xmlns:p14="http://schemas.microsoft.com/office/powerpoint/2010/main" val="131327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therineasquithgallery.com/uploads/posts/2021-03/1614846331_123-p-fon-flag-rossii-1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8640"/>
            <a:ext cx="645232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293096"/>
            <a:ext cx="82444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Красная - это сила, мощь и победы нашей страны; </a:t>
            </a:r>
            <a:endParaRPr lang="ru-RU" sz="2800" dirty="0" smtClean="0"/>
          </a:p>
          <a:p>
            <a:r>
              <a:rPr lang="ru-RU" sz="2800" dirty="0" smtClean="0"/>
              <a:t>Синяя </a:t>
            </a:r>
            <a:r>
              <a:rPr lang="ru-RU" sz="2800" dirty="0"/>
              <a:t>– это синева неба, верность Родине; </a:t>
            </a:r>
            <a:endParaRPr lang="ru-RU" sz="2800" dirty="0" smtClean="0"/>
          </a:p>
          <a:p>
            <a:r>
              <a:rPr lang="ru-RU" sz="2800" dirty="0" smtClean="0"/>
              <a:t>Белая </a:t>
            </a:r>
            <a:r>
              <a:rPr lang="ru-RU" sz="2800" dirty="0"/>
              <a:t>– это мир, честность и свобода.</a:t>
            </a:r>
          </a:p>
        </p:txBody>
      </p:sp>
    </p:spTree>
    <p:extLst>
      <p:ext uri="{BB962C8B-B14F-4D97-AF65-F5344CB8AC3E}">
        <p14:creationId xmlns:p14="http://schemas.microsoft.com/office/powerpoint/2010/main" val="181197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learningapps.org/qrcode.php?id=p6706093t2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20688"/>
            <a:ext cx="576064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58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4584" y="620688"/>
            <a:ext cx="5112568" cy="979512"/>
          </a:xfrm>
        </p:spPr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pic>
        <p:nvPicPr>
          <p:cNvPr id="3074" name="Picture 2" descr="https://mustai.ru/uploads/images/442/b129530800a02373ffc387dcc87afcd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3" r="23856"/>
          <a:stretch/>
        </p:blipFill>
        <p:spPr bwMode="auto">
          <a:xfrm>
            <a:off x="395536" y="1700808"/>
            <a:ext cx="330854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kanz-opt.ru/images/stories/virtuemart/product/poster-quotgimnquot-a4-v-fotoramke/8d264fa284d8477ca2649582e50d6c05_be5aa4f9338d11eaab3c04d9f5bc53c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0"/>
            <a:ext cx="49175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80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173" y="908720"/>
            <a:ext cx="3853370" cy="4896544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Корона – символ законности;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Скипетр – символ власти;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Воин-победитель – символизирует защиту государства;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Двуглавый орел – символизирует силу державы.</a:t>
            </a:r>
          </a:p>
          <a:p>
            <a:endParaRPr lang="ru-RU" dirty="0"/>
          </a:p>
        </p:txBody>
      </p:sp>
      <p:pic>
        <p:nvPicPr>
          <p:cNvPr id="4" name="Picture 2" descr="https://mustai.ru/uploads/images/442/b129530800a02373ffc387dcc87afcd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3" r="23856"/>
          <a:stretch/>
        </p:blipFill>
        <p:spPr bwMode="auto">
          <a:xfrm>
            <a:off x="163457" y="332656"/>
            <a:ext cx="4931607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24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Родина – мать, умей за неё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постоять</a:t>
            </a: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Азбука - к мудрости ступенька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Где не жить – Родине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служить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Сделал дело – гуляй смело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01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107</TotalTime>
  <Words>90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Презентация PowerPoint</vt:lpstr>
      <vt:lpstr>«Моя родина - Россия»</vt:lpstr>
      <vt:lpstr>Презентация PowerPoint</vt:lpstr>
      <vt:lpstr>Презентация PowerPoint</vt:lpstr>
      <vt:lpstr>Презентация PowerPoint</vt:lpstr>
      <vt:lpstr>Презентация PowerPoint</vt:lpstr>
      <vt:lpstr>герб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Камилия</dc:creator>
  <cp:lastModifiedBy>Камилия</cp:lastModifiedBy>
  <cp:revision>10</cp:revision>
  <dcterms:created xsi:type="dcterms:W3CDTF">2023-05-18T17:49:10Z</dcterms:created>
  <dcterms:modified xsi:type="dcterms:W3CDTF">2023-05-22T03:45:20Z</dcterms:modified>
</cp:coreProperties>
</file>