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Урок: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Работа с бумагой.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Аппликация</a:t>
            </a:r>
            <a:r>
              <a:rPr lang="ru-RU" sz="4000" b="1" dirty="0" smtClean="0">
                <a:solidFill>
                  <a:srgbClr val="002060"/>
                </a:solidFill>
              </a:rPr>
              <a:t> «Снеговик»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332656"/>
            <a:ext cx="198385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437112"/>
            <a:ext cx="1368152" cy="21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187220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H00669_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692696"/>
            <a:ext cx="21717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Загадка: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003232" cy="5421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Коль на улице зима,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гуляют дети,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Обязательно меня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Возле дома слепят.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Anna\Desktop\фразеология\ВвВ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068960"/>
            <a:ext cx="3084934" cy="344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Расскажи: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628800"/>
            <a:ext cx="4244280" cy="4896544"/>
          </a:xfrm>
        </p:spPr>
        <p:txBody>
          <a:bodyPr/>
          <a:lstStyle/>
          <a:p>
            <a:r>
              <a:rPr lang="ru-RU" dirty="0" smtClean="0"/>
              <a:t>Кто такой снеговик?</a:t>
            </a:r>
          </a:p>
          <a:p>
            <a:r>
              <a:rPr lang="ru-RU" dirty="0" smtClean="0"/>
              <a:t>Из чего он сделан?</a:t>
            </a:r>
          </a:p>
          <a:p>
            <a:r>
              <a:rPr lang="ru-RU" dirty="0" smtClean="0"/>
              <a:t>Как его правильно слепить?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4320480" cy="5157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251520" y="1268760"/>
            <a:ext cx="4176464" cy="525658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84124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Рассмотри образец изделия: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343400" cy="4983832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С каким материалом мы будем работать?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Какие детали нам понадобятся?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Что ещё будет необходимо к уроку?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1763688" y="2132856"/>
            <a:ext cx="1008112" cy="986408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547664" y="2996952"/>
            <a:ext cx="1440160" cy="1440160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331640" y="4077072"/>
            <a:ext cx="1944216" cy="194421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115616" y="3356992"/>
            <a:ext cx="634752" cy="562744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771800" y="3356992"/>
            <a:ext cx="648072" cy="562744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259632" y="1988840"/>
            <a:ext cx="0" cy="3456384"/>
          </a:xfrm>
          <a:prstGeom prst="line">
            <a:avLst/>
          </a:prstGeom>
          <a:ln w="1016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971600" y="4653136"/>
            <a:ext cx="288032" cy="648072"/>
          </a:xfrm>
          <a:prstGeom prst="line">
            <a:avLst/>
          </a:prstGeom>
          <a:ln w="1016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1115616" y="4725144"/>
            <a:ext cx="144016" cy="648072"/>
          </a:xfrm>
          <a:prstGeom prst="line">
            <a:avLst/>
          </a:prstGeom>
          <a:ln w="1016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259632" y="4653136"/>
            <a:ext cx="144016" cy="720080"/>
          </a:xfrm>
          <a:prstGeom prst="line">
            <a:avLst/>
          </a:prstGeom>
          <a:ln w="1016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259632" y="4653136"/>
            <a:ext cx="288032" cy="648072"/>
          </a:xfrm>
          <a:prstGeom prst="line">
            <a:avLst/>
          </a:prstGeom>
          <a:ln w="1016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Трапеция 34"/>
          <p:cNvSpPr/>
          <p:nvPr/>
        </p:nvSpPr>
        <p:spPr>
          <a:xfrm>
            <a:off x="1835696" y="1484784"/>
            <a:ext cx="914400" cy="784104"/>
          </a:xfrm>
          <a:prstGeom prst="trapezoid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1979712" y="2420888"/>
            <a:ext cx="194320" cy="19432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2411760" y="2420888"/>
            <a:ext cx="207640" cy="2027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Месяц 38"/>
          <p:cNvSpPr/>
          <p:nvPr/>
        </p:nvSpPr>
        <p:spPr>
          <a:xfrm rot="16200000">
            <a:off x="2195736" y="2708920"/>
            <a:ext cx="181744" cy="325760"/>
          </a:xfrm>
          <a:prstGeom prst="mo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Равнобедренный треугольник 35"/>
          <p:cNvSpPr/>
          <p:nvPr/>
        </p:nvSpPr>
        <p:spPr>
          <a:xfrm rot="7316715">
            <a:off x="2410262" y="2511870"/>
            <a:ext cx="224828" cy="630392"/>
          </a:xfrm>
          <a:prstGeom prst="triangle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2195736" y="3789040"/>
            <a:ext cx="1219944" cy="172819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4149080"/>
            <a:ext cx="1368152" cy="172819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Приготовь рабочее место: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Шаблоны: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H00669_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08720"/>
            <a:ext cx="288032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43608" y="4509120"/>
            <a:ext cx="1296144" cy="1656184"/>
          </a:xfrm>
          <a:prstGeom prst="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797152"/>
            <a:ext cx="1224136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Oval 2"/>
          <p:cNvSpPr>
            <a:spLocks noChangeArrowheads="1"/>
          </p:cNvSpPr>
          <p:nvPr/>
        </p:nvSpPr>
        <p:spPr bwMode="auto">
          <a:xfrm>
            <a:off x="4716016" y="2132856"/>
            <a:ext cx="1400175" cy="1314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 rot="10800000">
            <a:off x="7452320" y="1844824"/>
            <a:ext cx="1214438" cy="9144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Oval 2"/>
          <p:cNvSpPr>
            <a:spLocks noChangeArrowheads="1"/>
          </p:cNvSpPr>
          <p:nvPr/>
        </p:nvSpPr>
        <p:spPr bwMode="auto">
          <a:xfrm>
            <a:off x="6228184" y="2924944"/>
            <a:ext cx="1944216" cy="1944216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Oval 2"/>
          <p:cNvSpPr>
            <a:spLocks noChangeArrowheads="1"/>
          </p:cNvSpPr>
          <p:nvPr/>
        </p:nvSpPr>
        <p:spPr bwMode="auto">
          <a:xfrm>
            <a:off x="4139952" y="4149080"/>
            <a:ext cx="2448272" cy="2376264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Oval 2"/>
          <p:cNvSpPr>
            <a:spLocks noChangeArrowheads="1"/>
          </p:cNvSpPr>
          <p:nvPr/>
        </p:nvSpPr>
        <p:spPr bwMode="auto">
          <a:xfrm>
            <a:off x="7596336" y="5085184"/>
            <a:ext cx="872480" cy="800472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700808"/>
            <a:ext cx="5112568" cy="28803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План работы: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676456" cy="5877272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r>
              <a:rPr lang="ru-RU" dirty="0" smtClean="0">
                <a:solidFill>
                  <a:srgbClr val="002060"/>
                </a:solidFill>
              </a:rPr>
              <a:t>1. Обведём шаблоны на цветной бумаге: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  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r>
              <a:rPr lang="ru-RU" dirty="0" smtClean="0">
                <a:solidFill>
                  <a:srgbClr val="002060"/>
                </a:solidFill>
              </a:rPr>
              <a:t>Нос и детали метлы нарисуем самостоятельно: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72200" y="1628800"/>
            <a:ext cx="2448272" cy="316835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Oval 2"/>
          <p:cNvSpPr>
            <a:spLocks noChangeArrowheads="1"/>
          </p:cNvSpPr>
          <p:nvPr/>
        </p:nvSpPr>
        <p:spPr bwMode="auto">
          <a:xfrm>
            <a:off x="1475656" y="3789040"/>
            <a:ext cx="608087" cy="59437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Oval 2"/>
          <p:cNvSpPr>
            <a:spLocks noChangeArrowheads="1"/>
          </p:cNvSpPr>
          <p:nvPr/>
        </p:nvSpPr>
        <p:spPr bwMode="auto">
          <a:xfrm>
            <a:off x="611560" y="1988840"/>
            <a:ext cx="1400175" cy="1314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Oval 2"/>
          <p:cNvSpPr>
            <a:spLocks noChangeArrowheads="1"/>
          </p:cNvSpPr>
          <p:nvPr/>
        </p:nvSpPr>
        <p:spPr bwMode="auto">
          <a:xfrm>
            <a:off x="2267744" y="3789040"/>
            <a:ext cx="608087" cy="59437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Oval 2"/>
          <p:cNvSpPr>
            <a:spLocks noChangeArrowheads="1"/>
          </p:cNvSpPr>
          <p:nvPr/>
        </p:nvSpPr>
        <p:spPr bwMode="auto">
          <a:xfrm>
            <a:off x="3635896" y="2780928"/>
            <a:ext cx="1760215" cy="167449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Oval 2"/>
          <p:cNvSpPr>
            <a:spLocks noChangeArrowheads="1"/>
          </p:cNvSpPr>
          <p:nvPr/>
        </p:nvSpPr>
        <p:spPr bwMode="auto">
          <a:xfrm>
            <a:off x="2411760" y="2348880"/>
            <a:ext cx="1120527" cy="110681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AutoShape 2"/>
          <p:cNvSpPr>
            <a:spLocks noChangeArrowheads="1"/>
          </p:cNvSpPr>
          <p:nvPr/>
        </p:nvSpPr>
        <p:spPr bwMode="auto">
          <a:xfrm rot="10800000">
            <a:off x="7452320" y="1844824"/>
            <a:ext cx="1214438" cy="9144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 rot="7316715">
            <a:off x="6874759" y="1935805"/>
            <a:ext cx="224828" cy="630392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 rot="16200000">
            <a:off x="2411760" y="2780928"/>
            <a:ext cx="1296144" cy="5184576"/>
          </a:xfrm>
          <a:prstGeom prst="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39552" y="4869160"/>
            <a:ext cx="4968552" cy="1440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 rot="16200000" flipV="1">
            <a:off x="251519" y="5517232"/>
            <a:ext cx="849621" cy="129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 rot="16200000" flipV="1">
            <a:off x="539552" y="5517232"/>
            <a:ext cx="849621" cy="129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 rot="16200000" flipV="1">
            <a:off x="827583" y="5517232"/>
            <a:ext cx="849621" cy="129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 rot="16200000" flipV="1">
            <a:off x="1115615" y="5517232"/>
            <a:ext cx="849621" cy="129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 rot="16200000" flipV="1">
            <a:off x="1403647" y="5517232"/>
            <a:ext cx="849621" cy="129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План работы: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08720"/>
            <a:ext cx="8686800" cy="59492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2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 smtClean="0">
                <a:solidFill>
                  <a:srgbClr val="002060"/>
                </a:solidFill>
              </a:rPr>
              <a:t>Аккуратно и осторожно вырежи все детали: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Из чёрной бумаги вырежи глаза и рот.</a:t>
            </a:r>
          </a:p>
        </p:txBody>
      </p:sp>
      <p:sp>
        <p:nvSpPr>
          <p:cNvPr id="16" name="Oval 2"/>
          <p:cNvSpPr>
            <a:spLocks noChangeArrowheads="1"/>
          </p:cNvSpPr>
          <p:nvPr/>
        </p:nvSpPr>
        <p:spPr bwMode="auto">
          <a:xfrm>
            <a:off x="1115616" y="1988840"/>
            <a:ext cx="1400175" cy="13144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Oval 2"/>
          <p:cNvSpPr>
            <a:spLocks noChangeArrowheads="1"/>
          </p:cNvSpPr>
          <p:nvPr/>
        </p:nvSpPr>
        <p:spPr bwMode="auto">
          <a:xfrm>
            <a:off x="2987824" y="1628800"/>
            <a:ext cx="976511" cy="962794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Oval 2"/>
          <p:cNvSpPr>
            <a:spLocks noChangeArrowheads="1"/>
          </p:cNvSpPr>
          <p:nvPr/>
        </p:nvSpPr>
        <p:spPr bwMode="auto">
          <a:xfrm>
            <a:off x="6444208" y="1628800"/>
            <a:ext cx="2339752" cy="2304256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Oval 2"/>
          <p:cNvSpPr>
            <a:spLocks noChangeArrowheads="1"/>
          </p:cNvSpPr>
          <p:nvPr/>
        </p:nvSpPr>
        <p:spPr bwMode="auto">
          <a:xfrm>
            <a:off x="4355976" y="1988840"/>
            <a:ext cx="1832223" cy="1818506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Oval 2"/>
          <p:cNvSpPr>
            <a:spLocks noChangeArrowheads="1"/>
          </p:cNvSpPr>
          <p:nvPr/>
        </p:nvSpPr>
        <p:spPr bwMode="auto">
          <a:xfrm>
            <a:off x="3131840" y="2996952"/>
            <a:ext cx="976511" cy="962794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AutoShape 2"/>
          <p:cNvSpPr>
            <a:spLocks noChangeArrowheads="1"/>
          </p:cNvSpPr>
          <p:nvPr/>
        </p:nvSpPr>
        <p:spPr bwMode="auto">
          <a:xfrm rot="10800000">
            <a:off x="395536" y="3645024"/>
            <a:ext cx="1214438" cy="9144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 rot="7316715">
            <a:off x="2266245" y="3880022"/>
            <a:ext cx="224828" cy="630392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rot="20680739">
            <a:off x="539552" y="4869160"/>
            <a:ext cx="4968552" cy="144016"/>
          </a:xfrm>
          <a:prstGeom prst="rect">
            <a:avLst/>
          </a:prstGeom>
          <a:solidFill>
            <a:srgbClr val="66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 rot="16200000" flipV="1">
            <a:off x="4716015" y="5229201"/>
            <a:ext cx="849621" cy="129540"/>
          </a:xfrm>
          <a:prstGeom prst="rect">
            <a:avLst/>
          </a:prstGeom>
          <a:solidFill>
            <a:srgbClr val="66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 rot="16200000" flipV="1">
            <a:off x="5148063" y="4869160"/>
            <a:ext cx="849621" cy="129540"/>
          </a:xfrm>
          <a:prstGeom prst="rect">
            <a:avLst/>
          </a:prstGeom>
          <a:solidFill>
            <a:srgbClr val="66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 rot="16200000" flipV="1">
            <a:off x="5655165" y="5010130"/>
            <a:ext cx="849621" cy="135632"/>
          </a:xfrm>
          <a:prstGeom prst="rect">
            <a:avLst/>
          </a:prstGeom>
          <a:solidFill>
            <a:srgbClr val="66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 rot="16200000" flipV="1">
            <a:off x="5364087" y="5301208"/>
            <a:ext cx="849621" cy="129540"/>
          </a:xfrm>
          <a:prstGeom prst="rect">
            <a:avLst/>
          </a:prstGeom>
          <a:solidFill>
            <a:srgbClr val="66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 rot="16200000" flipV="1">
            <a:off x="5940151" y="4581128"/>
            <a:ext cx="849621" cy="129540"/>
          </a:xfrm>
          <a:prstGeom prst="rect">
            <a:avLst/>
          </a:prstGeom>
          <a:solidFill>
            <a:srgbClr val="66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План работы: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3. Расположи все детали на основе аппликации по центру.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4. Аккуратно приклей детали туловища, затем детали лица и всё остальное: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Аппликация готова!</a:t>
            </a:r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7308304" y="4149080"/>
            <a:ext cx="914400" cy="9144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716016" y="1268760"/>
            <a:ext cx="4176464" cy="525658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300192" y="2132856"/>
            <a:ext cx="1008112" cy="986408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084168" y="2996952"/>
            <a:ext cx="1440160" cy="1440160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652120" y="3356992"/>
            <a:ext cx="634752" cy="562744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308304" y="3356992"/>
            <a:ext cx="648072" cy="562744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5796136" y="1988840"/>
            <a:ext cx="0" cy="3456384"/>
          </a:xfrm>
          <a:prstGeom prst="line">
            <a:avLst/>
          </a:prstGeom>
          <a:ln w="1016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5508104" y="4653136"/>
            <a:ext cx="288032" cy="648072"/>
          </a:xfrm>
          <a:prstGeom prst="line">
            <a:avLst/>
          </a:prstGeom>
          <a:ln w="1016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5652120" y="4725144"/>
            <a:ext cx="144016" cy="648072"/>
          </a:xfrm>
          <a:prstGeom prst="line">
            <a:avLst/>
          </a:prstGeom>
          <a:ln w="1016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796136" y="4653136"/>
            <a:ext cx="144016" cy="720080"/>
          </a:xfrm>
          <a:prstGeom prst="line">
            <a:avLst/>
          </a:prstGeom>
          <a:ln w="1016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Трапеция 25"/>
          <p:cNvSpPr/>
          <p:nvPr/>
        </p:nvSpPr>
        <p:spPr>
          <a:xfrm>
            <a:off x="6372200" y="1484784"/>
            <a:ext cx="914400" cy="784104"/>
          </a:xfrm>
          <a:prstGeom prst="trapezoid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6516216" y="2420888"/>
            <a:ext cx="194320" cy="19432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948264" y="2420888"/>
            <a:ext cx="207640" cy="2027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Месяц 28"/>
          <p:cNvSpPr/>
          <p:nvPr/>
        </p:nvSpPr>
        <p:spPr>
          <a:xfrm rot="16200000">
            <a:off x="6732240" y="2708920"/>
            <a:ext cx="181744" cy="325760"/>
          </a:xfrm>
          <a:prstGeom prst="mo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 rot="7316715">
            <a:off x="6946766" y="2511870"/>
            <a:ext cx="224828" cy="630392"/>
          </a:xfrm>
          <a:prstGeom prst="triangle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868144" y="4005064"/>
            <a:ext cx="1944216" cy="1944216"/>
          </a:xfrm>
          <a:prstGeom prst="ellipse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5796136" y="4653136"/>
            <a:ext cx="288032" cy="648072"/>
          </a:xfrm>
          <a:prstGeom prst="line">
            <a:avLst/>
          </a:prstGeom>
          <a:ln w="1016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b="1" dirty="0" smtClean="0"/>
              <a:t>Чем занимались на уроке?</a:t>
            </a:r>
          </a:p>
          <a:p>
            <a:r>
              <a:rPr lang="ru-RU" b="1" dirty="0" smtClean="0">
                <a:solidFill>
                  <a:srgbClr val="006600"/>
                </a:solidFill>
              </a:rPr>
              <a:t>О чём говорили?</a:t>
            </a:r>
            <a:endParaRPr lang="ru-RU" sz="3200" b="1" dirty="0" smtClean="0">
              <a:solidFill>
                <a:srgbClr val="006600"/>
              </a:solidFill>
            </a:endParaRPr>
          </a:p>
          <a:p>
            <a:r>
              <a:rPr lang="ru-RU" sz="3200" b="1" dirty="0" smtClean="0">
                <a:solidFill>
                  <a:srgbClr val="7030A0"/>
                </a:solidFill>
              </a:rPr>
              <a:t>С какими материалами работали?</a:t>
            </a:r>
          </a:p>
          <a:p>
            <a:endParaRPr lang="ru-RU" sz="3200" b="1" dirty="0" smtClean="0">
              <a:solidFill>
                <a:srgbClr val="7030A0"/>
              </a:solidFill>
            </a:endParaRPr>
          </a:p>
          <a:p>
            <a:endParaRPr lang="ru-RU" sz="3200" b="1" dirty="0" smtClean="0">
              <a:solidFill>
                <a:srgbClr val="7030A0"/>
              </a:solidFill>
            </a:endParaRPr>
          </a:p>
          <a:p>
            <a:endParaRPr lang="ru-RU" sz="3200" b="1" dirty="0" smtClean="0">
              <a:solidFill>
                <a:srgbClr val="7030A0"/>
              </a:solidFill>
            </a:endParaRPr>
          </a:p>
          <a:p>
            <a:endParaRPr lang="ru-RU" sz="32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Уберите своё рабочее место!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Итог  урока: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212976"/>
            <a:ext cx="3168352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164</Words>
  <Application>Microsoft Office PowerPoint</Application>
  <PresentationFormat>Экран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Урок:</vt:lpstr>
      <vt:lpstr>Загадка:</vt:lpstr>
      <vt:lpstr>Расскажи:</vt:lpstr>
      <vt:lpstr>Рассмотри образец изделия:</vt:lpstr>
      <vt:lpstr>Приготовь рабочее место:</vt:lpstr>
      <vt:lpstr>План работы:</vt:lpstr>
      <vt:lpstr>План работы:</vt:lpstr>
      <vt:lpstr>План работы:</vt:lpstr>
      <vt:lpstr>Итог  урока: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Урок:</dc:title>
  <cp:lastModifiedBy>Admin</cp:lastModifiedBy>
  <cp:revision>7</cp:revision>
  <dcterms:modified xsi:type="dcterms:W3CDTF">2013-10-14T03:39:05Z</dcterms:modified>
</cp:coreProperties>
</file>