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2/7/2024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niv\Desktop\4%20&#1082;&#1083;&#1072;&#1089;&#1089;\odxa-leticia-italyanskiy-tanec-tarantella_(VIDEOMIN.NET)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niv\Desktop\4%20&#1082;&#1083;&#1072;&#1089;&#1089;\eitetsu-hayashi-fertility-of-the-sea-taiko_(VIDEOMIN.NET).mp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niv\Desktop\4%20&#1082;&#1083;&#1072;&#1089;&#1089;\sakura-25-25-strings-koto_(VIDEOMIN.NET)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niv\Desktop\4%20&#1082;&#1083;&#1072;&#1089;&#1089;\stilizovanniy-yaponskiy-tanec-s-veerami-vetenie-sakuri_(VIDEOMIN.NET)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niv\Desktop\4%20&#1082;&#1083;&#1072;&#1089;&#1089;\ispanskiy-tanec-flamenko_(VIDEOMIN.NET)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4477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Музыка стран дальнего зарубежья.</a:t>
            </a:r>
            <a:endParaRPr lang="ru-RU" dirty="0"/>
          </a:p>
        </p:txBody>
      </p:sp>
      <p:pic>
        <p:nvPicPr>
          <p:cNvPr id="17410" name="Picture 2" descr="C:\Users\toniv\Desktop\4 класс\8Tx7IhrxkQ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828800"/>
            <a:ext cx="6659563" cy="4608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dxa-leticia-italyanskiy-tanec-tarantella_(VIDEOMIN.NET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" y="328613"/>
            <a:ext cx="8705850" cy="65293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Тамбурин</a:t>
            </a:r>
            <a:endParaRPr lang="ru-RU" dirty="0"/>
          </a:p>
        </p:txBody>
      </p:sp>
      <p:pic>
        <p:nvPicPr>
          <p:cNvPr id="8194" name="Picture 2" descr="C:\Users\toniv\Desktop\4 класс\664ae0122eb1138ce66c59db7abd13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7620000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toniv\Desktop\4 класс\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7781925" cy="5837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toniv\Desktop\4 класс\slid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856441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toniv\Desktop\4 класс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810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itetsu-hayashi-fertility-of-the-sea-taiko_(VIDEOMIN.NET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toniv\Desktop\4 класс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kura-25-25-strings-koto_(VIDEOMIN.NET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304800"/>
            <a:ext cx="8578850" cy="64341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toniv\Desktop\4 класс\43e3a83cbeaf43e396d2bc243beefd84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077200" cy="605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toniv\Desktop\4 класс\slide-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8991600" cy="6734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toniv\Desktop\4 класс\f35b28d961c370364b67b033656590a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5344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tilizovanniy-yaponskiy-tanec-s-veerami-vetenie-sakuri_(VIDEOMIN.NET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toniv\Desktop\4 класс\1659173401_34-kartinkof-club-p-kartinki-moe-nastroenie-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7376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toniv\Desktop\4 класс\slide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6200"/>
            <a:ext cx="8077200" cy="605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oniv\Desktop\4 класс\e4b9aff324cc0e8ddcad939bfb9afae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7543800" cy="56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toniv\Desktop\4 класс\50JA6CedTL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81000"/>
            <a:ext cx="7315200" cy="537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toniv\Desktop\4 класс\агкврвнн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57200"/>
            <a:ext cx="7543800" cy="56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spanskiy-tanec-flamenko_(VIDEOMIN.NET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4150" y="304800"/>
            <a:ext cx="8959850" cy="67198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toniv\Desktop\4 класс\slid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292524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toniv\Desktop\4 класс\slide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81000"/>
            <a:ext cx="773209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6</Words>
  <PresentationFormat>Экран (4:3)</PresentationFormat>
  <Paragraphs>2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Музыка стран дальнего зарубежья.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Тамбурин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стран дальнего зарубежья.</dc:title>
  <dc:creator>BOOK</dc:creator>
  <cp:lastModifiedBy>BOOK</cp:lastModifiedBy>
  <cp:revision>3</cp:revision>
  <dcterms:created xsi:type="dcterms:W3CDTF">2024-02-07T05:59:55Z</dcterms:created>
  <dcterms:modified xsi:type="dcterms:W3CDTF">2024-02-07T06:23:24Z</dcterms:modified>
</cp:coreProperties>
</file>