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96" y="-9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12.02.2024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12.02.2024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arborio.ru/zira-priprava-tysyachi-i-odnoj-nochi/" TargetMode="External"/><Relationship Id="rId2" Type="http://schemas.openxmlformats.org/officeDocument/2006/relationships/hyperlink" Target="https://arborio.ru/kurkuma-kurkuma-ot-tebya-my-bez-uma/" TargetMode="Externa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57620" y="1785926"/>
            <a:ext cx="4609736" cy="1470025"/>
          </a:xfrm>
        </p:spPr>
        <p:txBody>
          <a:bodyPr>
            <a:normAutofit fontScale="90000"/>
          </a:bodyPr>
          <a:lstStyle/>
          <a:p>
            <a:r>
              <a:rPr lang="ru-RU" dirty="0" smtClean="0"/>
              <a:t>Холодные соусы и заправки</a:t>
            </a:r>
            <a:r>
              <a:rPr lang="ru-RU" dirty="0"/>
              <a:t/>
            </a:r>
            <a:br>
              <a:rPr lang="ru-RU" dirty="0"/>
            </a:br>
            <a:endParaRPr lang="ru-RU" dirty="0"/>
          </a:p>
        </p:txBody>
      </p:sp>
      <p:pic>
        <p:nvPicPr>
          <p:cNvPr id="1026" name="Picture 2" descr="Ассортимент различных соусов - стоковое фото 2836184 | Crushpixel"/>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2102" y="1052736"/>
            <a:ext cx="3744416" cy="478825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09170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882554"/>
          </a:xfrm>
        </p:spPr>
        <p:txBody>
          <a:bodyPr>
            <a:noAutofit/>
          </a:bodyPr>
          <a:lstStyle/>
          <a:p>
            <a:r>
              <a:rPr lang="ru-RU" sz="2400" dirty="0"/>
              <a:t>Закавказские соусы принципиально отличаются от европейских как составом, так и своей технологией. В них нет ни муки, ни яиц, ни масла. В результате вкусом, ароматом, пикантностью соусы значительно отличаются от общепринятых соусов международной кухни. Фактически это благородные соусы из натуральных продуктов. Основа </a:t>
            </a:r>
            <a:r>
              <a:rPr lang="ru-RU" sz="2400" b="1" dirty="0"/>
              <a:t>грузинских соусов</a:t>
            </a:r>
            <a:r>
              <a:rPr lang="ru-RU" sz="2400" dirty="0"/>
              <a:t> - кислые ягодные и фруктовые соки или пюре из ткемали, терна, граната, ежевики, барбариса, кизила с большим содержанием пектина, способствующего созданию загущенных соусов при уваривании этих соков или пюре (1 кг слив уваривается до 250 г соуса). К уваренному пюре добавляются мята, чеснок, укроп, красный перец, кориандр.</a:t>
            </a:r>
          </a:p>
        </p:txBody>
      </p:sp>
      <p:pic>
        <p:nvPicPr>
          <p:cNvPr id="8194" name="Picture 2" descr="Домашние соусы из слив: простые рецепты - Со Вкусом"/>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674" y="4725144"/>
            <a:ext cx="4071816" cy="2132856"/>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47174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712968" cy="2794322"/>
          </a:xfrm>
        </p:spPr>
        <p:txBody>
          <a:bodyPr>
            <a:noAutofit/>
          </a:bodyPr>
          <a:lstStyle/>
          <a:p>
            <a:r>
              <a:rPr lang="ru-RU" sz="2400" dirty="0"/>
              <a:t>Большое распространение имеют также в закавказской кухне </a:t>
            </a:r>
            <a:r>
              <a:rPr lang="ru-RU" sz="2400" b="1" dirty="0"/>
              <a:t>ореховые соусы</a:t>
            </a:r>
            <a:r>
              <a:rPr lang="ru-RU" sz="2400" dirty="0"/>
              <a:t>, где основой служат толченые орехи, доведенные до кашицеобразного состояния. При этом масло орехов отделяется, масса разводится бульоном или фруктовым соком, и на этой основе создается соус с прибавлением чеснока и большого количества пряной зелени - кинзы, базилика, эстрагона, </a:t>
            </a:r>
            <a:r>
              <a:rPr lang="ru-RU" sz="2400" dirty="0" err="1"/>
              <a:t>чабера</a:t>
            </a:r>
            <a:r>
              <a:rPr lang="ru-RU" sz="2400" dirty="0"/>
              <a:t>, петрушки, укропа, красного перца, мяты.</a:t>
            </a:r>
          </a:p>
        </p:txBody>
      </p:sp>
      <p:pic>
        <p:nvPicPr>
          <p:cNvPr id="9218" name="Picture 2" descr="Ореховый соус из грецких орехов: рецепт с фото"/>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91680" y="3048000"/>
            <a:ext cx="5715000" cy="3810000"/>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205745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730426"/>
          </a:xfrm>
        </p:spPr>
        <p:txBody>
          <a:bodyPr>
            <a:noAutofit/>
          </a:bodyPr>
          <a:lstStyle/>
          <a:p>
            <a:r>
              <a:rPr lang="ru-RU" sz="3200" dirty="0"/>
              <a:t>Вкусный соус – это всегда шикарное обрамление для любого основного блюда или закуски. В разных регионах и странах соусы подают к мясным, рыбным или овощным блюдам, ими можно заправлять овощные или фруктовые салаты, намазывать на бутерброды и пр. Для приготовления обычно берут самые простые ингредиенты.</a:t>
            </a:r>
          </a:p>
        </p:txBody>
      </p:sp>
      <p:sp>
        <p:nvSpPr>
          <p:cNvPr id="3" name="AutoShape 2" descr="Горячие соусы: классификация, приготовление, хранение, подача"/>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Горячие соусы: классификация, приготовление, хранение, подача"/>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Горячие соусы: классификация, приготовление, хранение, подача"/>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8" descr="Горячие соусы: классификация, приготовление, хранение, подача"/>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250" name="Picture 10" descr="Соусы на все случаи"/>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736" y="4179911"/>
            <a:ext cx="4824536" cy="2532881"/>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98740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22314"/>
          </a:xfrm>
        </p:spPr>
        <p:txBody>
          <a:bodyPr>
            <a:normAutofit fontScale="90000"/>
          </a:bodyPr>
          <a:lstStyle/>
          <a:p>
            <a:r>
              <a:rPr lang="ru-RU" sz="2700" dirty="0"/>
              <a:t>Холодные соусы и заправки - группа соусов, которые в холодном виде подаются к холодным же блюдам и закускам, используются для заправки или поливки салатов с целью придания им </a:t>
            </a:r>
            <a:r>
              <a:rPr lang="ru-RU" sz="2700" dirty="0" err="1"/>
              <a:t>связаной</a:t>
            </a:r>
            <a:r>
              <a:rPr lang="ru-RU" sz="2700" dirty="0"/>
              <a:t> </a:t>
            </a:r>
            <a:r>
              <a:rPr lang="ru-RU" sz="2700" dirty="0" err="1"/>
              <a:t>констистенции</a:t>
            </a:r>
            <a:r>
              <a:rPr lang="ru-RU" sz="2700" dirty="0"/>
              <a:t>, дополнительного вкуса, предохранения поверхности от </a:t>
            </a:r>
            <a:r>
              <a:rPr lang="ru-RU" sz="2700" dirty="0" err="1"/>
              <a:t>подсыхания</a:t>
            </a:r>
            <a:r>
              <a:rPr lang="ru-RU" sz="2700" dirty="0"/>
              <a:t>.</a:t>
            </a:r>
            <a:br>
              <a:rPr lang="ru-RU" sz="2700" dirty="0"/>
            </a:br>
            <a:endParaRPr lang="ru-RU" dirty="0"/>
          </a:p>
        </p:txBody>
      </p:sp>
      <p:pic>
        <p:nvPicPr>
          <p:cNvPr id="11266" name="Picture 2" descr="Топ-15 рецептов соусов | Passion.ru"/>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31640" y="2492896"/>
            <a:ext cx="6381750" cy="34290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11180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514402"/>
          </a:xfrm>
        </p:spPr>
        <p:txBody>
          <a:bodyPr>
            <a:normAutofit/>
          </a:bodyPr>
          <a:lstStyle/>
          <a:p>
            <a:r>
              <a:rPr lang="ru-RU" sz="3100" dirty="0"/>
              <a:t>Холодные соусы бывают универсальными, подходящими одновременно к мясу, рыбе, овощами (соус майонез), </a:t>
            </a:r>
            <a:r>
              <a:rPr lang="ru-RU" sz="3100" dirty="0" smtClean="0"/>
              <a:t/>
            </a:r>
            <a:br>
              <a:rPr lang="ru-RU" sz="3100" dirty="0" smtClean="0"/>
            </a:br>
            <a:r>
              <a:rPr lang="ru-RU" sz="3100" dirty="0" smtClean="0"/>
              <a:t>и </a:t>
            </a:r>
            <a:r>
              <a:rPr lang="ru-RU" sz="3100" dirty="0"/>
              <a:t>узконаправленными, что особенно актуально для закусок и холодных блюд из рыбы</a:t>
            </a:r>
            <a:r>
              <a:rPr lang="ru-RU" sz="3100" dirty="0" smtClean="0"/>
              <a:t>.</a:t>
            </a:r>
            <a:endParaRPr lang="ru-RU" dirty="0"/>
          </a:p>
        </p:txBody>
      </p:sp>
      <p:pic>
        <p:nvPicPr>
          <p:cNvPr id="12290" name="Picture 2" descr="Заправки для салатов: 12 рецептов, часть 2 • Жизнь - вкусная! Кулинарный  сайт Галины Артеменко"/>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67744" y="3356992"/>
            <a:ext cx="4987225" cy="3302943"/>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31685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42394"/>
          </a:xfrm>
        </p:spPr>
        <p:txBody>
          <a:bodyPr>
            <a:noAutofit/>
          </a:bodyPr>
          <a:lstStyle/>
          <a:p>
            <a:r>
              <a:rPr lang="ru-RU" sz="2800" dirty="0"/>
              <a:t>В группу холодных соусов входят заправки и соусы на растительном масле (майонезы), заправки и соусы на уксусе (маринады) и масляные смеси. К холодным соусам относят также желеобразные </a:t>
            </a:r>
            <a:r>
              <a:rPr lang="ru-RU" sz="2800" dirty="0" err="1"/>
              <a:t>ланспики</a:t>
            </a:r>
            <a:r>
              <a:rPr lang="ru-RU" sz="2800" dirty="0"/>
              <a:t> (мясное, рыбное желе), сопровождающие отварные и припущенные мясо, птицу, рыбу, овощи и яйца.</a:t>
            </a:r>
          </a:p>
        </p:txBody>
      </p:sp>
      <p:pic>
        <p:nvPicPr>
          <p:cNvPr id="13314" name="Picture 2" descr="ХОЛОДНЫЕ СОУСЫ И ПРИПРАВЫ. Традиционные соусы и приправы / Обо всем / Блоги  Миллион Меню"/>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55776" y="3645024"/>
            <a:ext cx="4104456" cy="2830255"/>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91538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Урок Классификация, ассортимент, пищевая ценность, значение в питании холодных  соусов, заправок."/>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08287" y="1285860"/>
            <a:ext cx="8370513" cy="41434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46643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4810546"/>
          </a:xfrm>
        </p:spPr>
        <p:txBody>
          <a:bodyPr>
            <a:noAutofit/>
          </a:bodyPr>
          <a:lstStyle/>
          <a:p>
            <a:r>
              <a:rPr lang="ru-RU" sz="2400" dirty="0"/>
              <a:t>Французы говорят: архитектор прикрывает свои ошибки фасадом, врач – землей, а повар - соусом. </a:t>
            </a:r>
            <a:r>
              <a:rPr lang="ru-RU" sz="2400" dirty="0" smtClean="0"/>
              <a:t/>
            </a:r>
            <a:br>
              <a:rPr lang="ru-RU" sz="2400" dirty="0" smtClean="0"/>
            </a:br>
            <a:r>
              <a:rPr lang="ru-RU" sz="2400" dirty="0" smtClean="0"/>
              <a:t>Как </a:t>
            </a:r>
            <a:r>
              <a:rPr lang="ru-RU" sz="2400" dirty="0"/>
              <a:t>сделать привычные блюда новыми, необычными, оригинальными?! </a:t>
            </a:r>
            <a:r>
              <a:rPr lang="ru-RU" sz="2400" dirty="0" smtClean="0"/>
              <a:t/>
            </a:r>
            <a:br>
              <a:rPr lang="ru-RU" sz="2400" dirty="0" smtClean="0"/>
            </a:br>
            <a:r>
              <a:rPr lang="ru-RU" sz="2400" dirty="0" smtClean="0"/>
              <a:t>Решение </a:t>
            </a:r>
            <a:r>
              <a:rPr lang="ru-RU" sz="2400" dirty="0"/>
              <a:t>этого вопроса во многом находится благодаря соусам. Сочетая специи и соусы, блюда становятся неординарными, при этом им придаются новые дополнительные вкусовые, ароматические и цветовые нюансы. </a:t>
            </a:r>
            <a:r>
              <a:rPr lang="ru-RU" sz="2400" dirty="0" smtClean="0"/>
              <a:t/>
            </a:r>
            <a:br>
              <a:rPr lang="ru-RU" sz="2400" dirty="0" smtClean="0"/>
            </a:br>
            <a:r>
              <a:rPr lang="ru-RU" sz="2400" dirty="0" smtClean="0"/>
              <a:t>Вариации </a:t>
            </a:r>
            <a:r>
              <a:rPr lang="ru-RU" sz="2400" dirty="0"/>
              <a:t>соусов столь многообразны, что нет практически никаких пределов для полета фантазии кулинара. При этом столь же актуальны, остаются и уже ставшие знаменитыми соусы. Жидкая приправа, подливка к кушанью.</a:t>
            </a:r>
          </a:p>
        </p:txBody>
      </p:sp>
      <p:pic>
        <p:nvPicPr>
          <p:cNvPr id="15362" name="Picture 2" descr="Разновидности соусов для пиццы и способы их приготовления. Доставка пиццы  по Санкт-Петербургу"/>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347864" y="5109844"/>
            <a:ext cx="2487758" cy="17481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42516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5212" y="44624"/>
            <a:ext cx="8229600" cy="1143000"/>
          </a:xfrm>
        </p:spPr>
        <p:txBody>
          <a:bodyPr>
            <a:normAutofit fontScale="90000"/>
          </a:bodyPr>
          <a:lstStyle/>
          <a:p>
            <a:r>
              <a:rPr lang="ru-RU" b="1" dirty="0"/>
              <a:t>Родина соусов: правда и вымысел</a:t>
            </a:r>
            <a:r>
              <a:rPr lang="ru-RU" b="1" dirty="0" smtClean="0"/>
              <a:t>?</a:t>
            </a:r>
            <a:endParaRPr lang="ru-RU" dirty="0"/>
          </a:p>
        </p:txBody>
      </p:sp>
      <p:sp>
        <p:nvSpPr>
          <p:cNvPr id="3" name="Прямоугольник 2"/>
          <p:cNvSpPr/>
          <p:nvPr/>
        </p:nvSpPr>
        <p:spPr>
          <a:xfrm>
            <a:off x="179512" y="908720"/>
            <a:ext cx="8568952" cy="4893647"/>
          </a:xfrm>
          <a:prstGeom prst="rect">
            <a:avLst/>
          </a:prstGeom>
        </p:spPr>
        <p:txBody>
          <a:bodyPr wrap="square">
            <a:spAutoFit/>
          </a:bodyPr>
          <a:lstStyle/>
          <a:p>
            <a:r>
              <a:rPr lang="ru-RU" sz="2400" dirty="0" smtClean="0"/>
              <a:t>Ошибочно </a:t>
            </a:r>
            <a:r>
              <a:rPr lang="ru-RU" sz="2400" dirty="0"/>
              <a:t>считать, что родиной соусов является Франция. Конечно, французы, как общепризнанные лидеры в кулинарии, внесли ощутимый вклад в мировую кулинарную книгу.</a:t>
            </a:r>
          </a:p>
          <a:p>
            <a:r>
              <a:rPr lang="ru-RU" sz="2400" dirty="0"/>
              <a:t>В любом кулинарном справочнике Вы найдете информацию о том, что французские гастрономы - авторы более 3000 соусов. Большинству новых соусов они давали название, связанное с той или и иной страной или народом.</a:t>
            </a:r>
          </a:p>
          <a:p>
            <a:r>
              <a:rPr lang="ru-RU" sz="2400" dirty="0"/>
              <a:t>Так французская кухня создала соусы </a:t>
            </a:r>
            <a:r>
              <a:rPr lang="ru-RU" sz="2400" b="1" dirty="0"/>
              <a:t>«голландский», «португальский», «итальянский», «английский», «баварский», «польский»</a:t>
            </a:r>
            <a:r>
              <a:rPr lang="ru-RU" sz="2400" dirty="0"/>
              <a:t> и даже </a:t>
            </a:r>
            <a:r>
              <a:rPr lang="ru-RU" sz="2400" b="1" dirty="0"/>
              <a:t>«татарский»</a:t>
            </a:r>
            <a:r>
              <a:rPr lang="ru-RU" sz="2400" dirty="0"/>
              <a:t> и </a:t>
            </a:r>
            <a:r>
              <a:rPr lang="ru-RU" sz="2400" b="1" dirty="0"/>
              <a:t>«русский»</a:t>
            </a:r>
            <a:r>
              <a:rPr lang="ru-RU" sz="2400" dirty="0"/>
              <a:t>, но ни один из них не имеет никакого отношения к соответствующим национальным кухням. Они отражают фантастические представления французов о других народах.</a:t>
            </a:r>
          </a:p>
        </p:txBody>
      </p:sp>
      <p:pic>
        <p:nvPicPr>
          <p:cNvPr id="16386" name="Picture 2" descr="Как появился первый соус | ВКонтакте"/>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32240" y="5276769"/>
            <a:ext cx="2376264" cy="15812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47949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575" y="274638"/>
            <a:ext cx="4704457" cy="5890666"/>
          </a:xfrm>
        </p:spPr>
        <p:txBody>
          <a:bodyPr>
            <a:noAutofit/>
          </a:bodyPr>
          <a:lstStyle/>
          <a:p>
            <a:r>
              <a:rPr lang="ru-RU" sz="2400" dirty="0">
                <a:latin typeface="Times New Roman" pitchFamily="18" charset="0"/>
                <a:cs typeface="Times New Roman" pitchFamily="18" charset="0"/>
              </a:rPr>
              <a:t>Например</a:t>
            </a:r>
            <a:r>
              <a:rPr lang="ru-RU" sz="2400" b="1" dirty="0">
                <a:latin typeface="Times New Roman" pitchFamily="18" charset="0"/>
                <a:cs typeface="Times New Roman" pitchFamily="18" charset="0"/>
              </a:rPr>
              <a:t>, «татарский» </a:t>
            </a:r>
            <a:r>
              <a:rPr lang="ru-RU" sz="2400" dirty="0">
                <a:latin typeface="Times New Roman" pitchFamily="18" charset="0"/>
                <a:cs typeface="Times New Roman" pitchFamily="18" charset="0"/>
              </a:rPr>
              <a:t>соус называется так потому, что в его состав входят соленые огурцы (корнишоны) и каперсы, которыми, как полагали французы, питаются татары</a:t>
            </a:r>
            <a:r>
              <a:rPr lang="ru-RU" sz="2400" dirty="0" smtClean="0">
                <a:latin typeface="Times New Roman" pitchFamily="18" charset="0"/>
                <a:cs typeface="Times New Roman" pitchFamily="18" charset="0"/>
              </a:rPr>
              <a:t>.</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a:t>
            </a:r>
            <a:r>
              <a:rPr lang="ru-RU" sz="2400" b="1" dirty="0">
                <a:latin typeface="Times New Roman" pitchFamily="18" charset="0"/>
                <a:cs typeface="Times New Roman" pitchFamily="18" charset="0"/>
              </a:rPr>
              <a:t>Русский» соус </a:t>
            </a:r>
            <a:r>
              <a:rPr lang="ru-RU" sz="2400" dirty="0">
                <a:latin typeface="Times New Roman" pitchFamily="18" charset="0"/>
                <a:cs typeface="Times New Roman" pitchFamily="18" charset="0"/>
              </a:rPr>
              <a:t>назван так потому, что в него входит немного икры, хотя на 90% он состоит из майонеза и бульона из омаров</a:t>
            </a:r>
            <a:r>
              <a:rPr lang="ru-RU" sz="2400" dirty="0" smtClean="0">
                <a:latin typeface="Times New Roman" pitchFamily="18" charset="0"/>
                <a:cs typeface="Times New Roman" pitchFamily="18" charset="0"/>
              </a:rPr>
              <a:t>.</a:t>
            </a:r>
            <a:r>
              <a:rPr lang="ru-RU" sz="2400" dirty="0"/>
              <a:t> </a:t>
            </a:r>
            <a:r>
              <a:rPr lang="ru-RU" sz="2400" dirty="0">
                <a:latin typeface="Times New Roman" pitchFamily="18" charset="0"/>
                <a:cs typeface="Times New Roman" pitchFamily="18" charset="0"/>
              </a:rPr>
              <a:t>По мнению французов того времени, у русских в рационе обязательно присутствовала красная икра. </a:t>
            </a:r>
          </a:p>
        </p:txBody>
      </p:sp>
      <p:sp>
        <p:nvSpPr>
          <p:cNvPr id="3" name="AutoShape 2" descr="Соус тартар с огурцами майонезом зеленым луком рецепт с фото - 1000.men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52" name="Picture 4" descr="Соус тартар с огурцами майонезом зеленым луком рецепт с фото - 1000.menu"/>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04375" y="312737"/>
            <a:ext cx="3581745" cy="2592288"/>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
        <p:nvSpPr>
          <p:cNvPr id="4" name="AutoShape 6" descr="Соус с красной икрой - пошаговый рецепт с фото на Повар.ру"/>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8" descr="Соус с красной икрой - пошаговый рецепт с фото на Повар.ру"/>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58" name="Picture 10" descr="Соус с красной икрой - пошаговый рецепт с фото на Повар.ру"/>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932040" y="3356991"/>
            <a:ext cx="4013315" cy="2644553"/>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34069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450506"/>
          </a:xfrm>
        </p:spPr>
        <p:txBody>
          <a:bodyPr>
            <a:normAutofit fontScale="90000"/>
          </a:bodyPr>
          <a:lstStyle/>
          <a:p>
            <a:r>
              <a:rPr lang="ru-RU" sz="2400" dirty="0"/>
              <a:t>Точно так же обстояло дело и с соусами, названными по имени крупных городов. </a:t>
            </a:r>
            <a:r>
              <a:rPr lang="ru-RU" sz="2400" b="1" dirty="0"/>
              <a:t>Женевский, бристольский, генуэзский, венецианский, римский</a:t>
            </a:r>
            <a:r>
              <a:rPr lang="ru-RU" sz="2400" dirty="0"/>
              <a:t> и многие другие соусы, изобретенные французскими поварами, никакого отношения к этим городам не имели.</a:t>
            </a:r>
            <a:br>
              <a:rPr lang="ru-RU" sz="2400" dirty="0"/>
            </a:br>
            <a:r>
              <a:rPr lang="ru-RU" sz="2400" dirty="0"/>
              <a:t>С увеличением количества соусов их значение в приготовлении пищи росло, и, в конце концов, понятия "соус" и "французская кухня" оказались тесно связанными, нерасторжимыми. По мере того как создавались новые соусы, их по традиции французской кухни называли либо именами авторов, либо именами знаменитостей - министра </a:t>
            </a:r>
            <a:r>
              <a:rPr lang="ru-RU" sz="2400" dirty="0" err="1"/>
              <a:t>Кольбера</a:t>
            </a:r>
            <a:r>
              <a:rPr lang="ru-RU" sz="2400" dirty="0"/>
              <a:t>, писателя Шатобриана, композитора </a:t>
            </a:r>
            <a:r>
              <a:rPr lang="ru-RU" sz="2400" dirty="0" err="1"/>
              <a:t>Обера</a:t>
            </a:r>
            <a:r>
              <a:rPr lang="ru-RU" sz="2400" dirty="0"/>
              <a:t> и др.</a:t>
            </a:r>
            <a:br>
              <a:rPr lang="ru-RU" sz="2400" dirty="0"/>
            </a:br>
            <a:endParaRPr lang="ru-RU" sz="2400" dirty="0"/>
          </a:p>
        </p:txBody>
      </p:sp>
      <p:pic>
        <p:nvPicPr>
          <p:cNvPr id="3074" name="Picture 2" descr="Как появился первый соус | ВКонтакте"/>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19872" y="4509120"/>
            <a:ext cx="3024336" cy="20125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48985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810546"/>
          </a:xfrm>
        </p:spPr>
        <p:txBody>
          <a:bodyPr>
            <a:noAutofit/>
          </a:bodyPr>
          <a:lstStyle/>
          <a:p>
            <a:r>
              <a:rPr lang="ru-RU" sz="2000" dirty="0"/>
              <a:t>Впервые соевый соус появился в Китае в VIII веке до н. э. и впоследствии распространился по всей Азии</a:t>
            </a:r>
            <a:r>
              <a:rPr lang="ru-RU" sz="2000" dirty="0" smtClean="0"/>
              <a:t>.</a:t>
            </a:r>
            <a:r>
              <a:rPr lang="ru-RU" sz="2000" dirty="0"/>
              <a:t> Соевый соус по праву считается главной приправой всей азиатской кухни в целом. Эта тёмная жидкость со специфическим ароматом представляет собой результат ферментации соевых бобов под воздействием плесневых грибков </a:t>
            </a:r>
            <a:r>
              <a:rPr lang="ru-RU" sz="2000" dirty="0" smtClean="0"/>
              <a:t>аспергилл.</a:t>
            </a:r>
            <a:br>
              <a:rPr lang="ru-RU" sz="2000" dirty="0" smtClean="0"/>
            </a:br>
            <a:r>
              <a:rPr lang="ru-RU" sz="2000" dirty="0"/>
              <a:t>Известно, что соевый соус умели готовить уже 2500 лет назад. Его добавляли практически ко всему - он придавал соленость пикантный вкус пресному рису, гасил резкий запах морепродуктов. В XVI веке в него стали добавлять пшеницу, что существенно улучшило вкус, цвет и аромат</a:t>
            </a:r>
            <a:r>
              <a:rPr lang="ru-RU" sz="2000" dirty="0" smtClean="0"/>
              <a:t>.</a:t>
            </a:r>
            <a:br>
              <a:rPr lang="ru-RU" sz="2000" dirty="0" smtClean="0"/>
            </a:br>
            <a:r>
              <a:rPr lang="ru-RU" sz="2000" dirty="0"/>
              <a:t>На стол к европейцам соевый соус попал достаточно поздно - в конце XVII - начале XVIII века, став предметом оживленной торговли между странами Востока и Запада</a:t>
            </a:r>
            <a:r>
              <a:rPr lang="ru-RU" sz="2000" dirty="0" smtClean="0"/>
              <a:t>.</a:t>
            </a:r>
            <a:br>
              <a:rPr lang="ru-RU" sz="2000" dirty="0" smtClean="0"/>
            </a:br>
            <a:r>
              <a:rPr lang="ru-RU" sz="2000" dirty="0"/>
              <a:t>Соус из сои высоко оценили при дворе Людовика XIV - повара французского короля называли этот соус "черным золотом</a:t>
            </a:r>
            <a:r>
              <a:rPr lang="ru-RU" sz="2000" dirty="0" smtClean="0"/>
              <a:t>".</a:t>
            </a:r>
            <a:endParaRPr lang="ru-RU" sz="2400" dirty="0"/>
          </a:p>
        </p:txBody>
      </p:sp>
      <p:pic>
        <p:nvPicPr>
          <p:cNvPr id="4098" name="Picture 2" descr="Соевый соус - полезные свойства и калорийность, применение и приготовление,  польза и вред - Hi-chef.ru"/>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03848" y="4797151"/>
            <a:ext cx="2952328" cy="1991105"/>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00685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658418"/>
          </a:xfrm>
        </p:spPr>
        <p:txBody>
          <a:bodyPr>
            <a:noAutofit/>
          </a:bodyPr>
          <a:lstStyle/>
          <a:p>
            <a:r>
              <a:rPr lang="ru-RU" sz="2800" dirty="0"/>
              <a:t>Основой многих китайских соусов до сих пор остается </a:t>
            </a:r>
            <a:r>
              <a:rPr lang="ru-RU" sz="2800" b="1" dirty="0"/>
              <a:t>имбирь</a:t>
            </a:r>
            <a:r>
              <a:rPr lang="ru-RU" sz="2800" dirty="0"/>
              <a:t>, который оптимальной кондиции достигает при созревании до полугода. В этот период в нем еще нет обжигающей остроты, но есть нежная пикантность. Не случайно в Китае имбирь называют «корнем вкуса». А настаивают имбирь и другие пряности на соевом соусе, рисовом уксусе или вине, устричной эссенции, кунжутном или арахисовом масле.</a:t>
            </a:r>
          </a:p>
        </p:txBody>
      </p:sp>
      <p:pic>
        <p:nvPicPr>
          <p:cNvPr id="5122" name="Picture 2" descr="Имбирь - полезные свойства и калорийность, применение и приготовление,  польза и вред - Hi-chef.ru"/>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699792" y="4077072"/>
            <a:ext cx="3672408" cy="2596918"/>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771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84976" cy="5098578"/>
          </a:xfrm>
        </p:spPr>
        <p:txBody>
          <a:bodyPr>
            <a:noAutofit/>
          </a:bodyPr>
          <a:lstStyle/>
          <a:p>
            <a:r>
              <a:rPr lang="ru-RU" sz="2400" dirty="0"/>
              <a:t>Настоящими деликатесами в тайской кухне считаются разнообразные соусы карри, приготовленные на кокосовом молоке</a:t>
            </a:r>
            <a:r>
              <a:rPr lang="ru-RU" sz="2400" dirty="0" smtClean="0"/>
              <a:t>.</a:t>
            </a:r>
            <a:br>
              <a:rPr lang="ru-RU" sz="2400" dirty="0" smtClean="0"/>
            </a:br>
            <a:r>
              <a:rPr lang="ru-RU" sz="2400" dirty="0"/>
              <a:t>Во-первых, основной пряностью в составе карри является </a:t>
            </a:r>
            <a:r>
              <a:rPr lang="ru-RU" sz="2400" u="sng" dirty="0">
                <a:hlinkClick r:id="rId2" tooltip="More about куркума »"/>
              </a:rPr>
              <a:t>куркума</a:t>
            </a:r>
            <a:r>
              <a:rPr lang="ru-RU" sz="2400" dirty="0"/>
              <a:t>, благодаря чему блюда на ее основе обычно имеют ярко-желтый цвет и узнаваемый аромат.</a:t>
            </a:r>
            <a:br>
              <a:rPr lang="ru-RU" sz="2400" dirty="0"/>
            </a:br>
            <a:r>
              <a:rPr lang="ru-RU" sz="2400" dirty="0"/>
              <a:t>Во-вторых, набор специй, которые входят в карри, тоже более-менее понятен — это кориандр, </a:t>
            </a:r>
            <a:r>
              <a:rPr lang="ru-RU" sz="2400" u="sng" dirty="0" err="1">
                <a:hlinkClick r:id="rId3" tooltip="More about зира »"/>
              </a:rPr>
              <a:t>зира</a:t>
            </a:r>
            <a:r>
              <a:rPr lang="ru-RU" sz="2400" dirty="0"/>
              <a:t>, кардамон, </a:t>
            </a:r>
            <a:r>
              <a:rPr lang="ru-RU" sz="2400" dirty="0" err="1"/>
              <a:t>фенугрек</a:t>
            </a:r>
            <a:r>
              <a:rPr lang="ru-RU" sz="2400" dirty="0"/>
              <a:t> (именно им заменяют те самые листья карри, которые плохо переносят долгое хранение и транспортировку), перец разных видов и другие пряности, состав и пропорции которых зависят от того, какое блюдо предполагается с ними </a:t>
            </a:r>
            <a:r>
              <a:rPr lang="ru-RU" sz="2400" dirty="0" smtClean="0"/>
              <a:t>готовить.</a:t>
            </a:r>
            <a:endParaRPr lang="ru-RU" sz="2400" dirty="0"/>
          </a:p>
        </p:txBody>
      </p:sp>
      <p:pic>
        <p:nvPicPr>
          <p:cNvPr id="6146" name="Picture 2" descr="Сливочный соус &quot;Карри&quot; - пошаговый рецепт с фото на Повар.ру"/>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35896" y="5013344"/>
            <a:ext cx="2592288" cy="1728192"/>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1022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730426"/>
          </a:xfrm>
        </p:spPr>
        <p:txBody>
          <a:bodyPr>
            <a:noAutofit/>
          </a:bodyPr>
          <a:lstStyle/>
          <a:p>
            <a:r>
              <a:rPr lang="ru-RU" sz="2400" dirty="0"/>
              <a:t>Знаменитый итальянский </a:t>
            </a:r>
            <a:r>
              <a:rPr lang="ru-RU" sz="2400" b="1" dirty="0"/>
              <a:t>соус</a:t>
            </a:r>
            <a:r>
              <a:rPr lang="ru-RU" sz="2400" dirty="0"/>
              <a:t> - </a:t>
            </a:r>
            <a:r>
              <a:rPr lang="ru-RU" sz="2400" b="1" dirty="0" err="1"/>
              <a:t>песто</a:t>
            </a:r>
            <a:r>
              <a:rPr lang="ru-RU" sz="2400" dirty="0"/>
              <a:t> готовится из базилика, выращиваемого исключительно в Лигурии - области на северо-западе Италии. Только там, благодаря близости моря, особому микроклимату и почве, базилик приобретает тонкий аромат (без мятного привкуса), характерный для этого соуса. Дело не только в базилике, но и в способе приготовления самой приправы. Это растирание листьев или других компонентов в традиционной мраморной ступке (</a:t>
            </a:r>
            <a:r>
              <a:rPr lang="ru-RU" sz="2400" dirty="0" err="1"/>
              <a:t>murte</a:t>
            </a:r>
            <a:r>
              <a:rPr lang="ru-RU" sz="2400" dirty="0"/>
              <a:t>) с помощью деревянного пестика.</a:t>
            </a:r>
          </a:p>
        </p:txBody>
      </p:sp>
      <p:pic>
        <p:nvPicPr>
          <p:cNvPr id="7170" name="Picture 2" descr="Как приготовить идеальный соус песто - The-Challenger.ru"/>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385621" y="3789040"/>
            <a:ext cx="4392488" cy="2926496"/>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0051440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TotalTime>
  <Words>696</Words>
  <Application>Microsoft Office PowerPoint</Application>
  <PresentationFormat>Экран (4:3)</PresentationFormat>
  <Paragraphs>18</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Холодные соусы и заправки </vt:lpstr>
      <vt:lpstr>Французы говорят: архитектор прикрывает свои ошибки фасадом, врач – землей, а повар - соусом.  Как сделать привычные блюда новыми, необычными, оригинальными?!  Решение этого вопроса во многом находится благодаря соусам. Сочетая специи и соусы, блюда становятся неординарными, при этом им придаются новые дополнительные вкусовые, ароматические и цветовые нюансы.  Вариации соусов столь многообразны, что нет практически никаких пределов для полета фантазии кулинара. При этом столь же актуальны, остаются и уже ставшие знаменитыми соусы. Жидкая приправа, подливка к кушанью.</vt:lpstr>
      <vt:lpstr>Родина соусов: правда и вымысел?</vt:lpstr>
      <vt:lpstr>Например, «татарский» соус называется так потому, что в его состав входят соленые огурцы (корнишоны) и каперсы, которыми, как полагали французы, питаются татары.   «Русский» соус назван так потому, что в него входит немного икры, хотя на 90% он состоит из майонеза и бульона из омаров. По мнению французов того времени, у русских в рационе обязательно присутствовала красная икра. </vt:lpstr>
      <vt:lpstr>Точно так же обстояло дело и с соусами, названными по имени крупных городов. Женевский, бристольский, генуэзский, венецианский, римский и многие другие соусы, изобретенные французскими поварами, никакого отношения к этим городам не имели. С увеличением количества соусов их значение в приготовлении пищи росло, и, в конце концов, понятия "соус" и "французская кухня" оказались тесно связанными, нерасторжимыми. По мере того как создавались новые соусы, их по традиции французской кухни называли либо именами авторов, либо именами знаменитостей - министра Кольбера, писателя Шатобриана, композитора Обера и др. </vt:lpstr>
      <vt:lpstr>Впервые соевый соус появился в Китае в VIII веке до н. э. и впоследствии распространился по всей Азии. Соевый соус по праву считается главной приправой всей азиатской кухни в целом. Эта тёмная жидкость со специфическим ароматом представляет собой результат ферментации соевых бобов под воздействием плесневых грибков аспергилл. Известно, что соевый соус умели готовить уже 2500 лет назад. Его добавляли практически ко всему - он придавал соленость пикантный вкус пресному рису, гасил резкий запах морепродуктов. В XVI веке в него стали добавлять пшеницу, что существенно улучшило вкус, цвет и аромат. На стол к европейцам соевый соус попал достаточно поздно - в конце XVII - начале XVIII века, став предметом оживленной торговли между странами Востока и Запада. Соус из сои высоко оценили при дворе Людовика XIV - повара французского короля называли этот соус "черным золотом".</vt:lpstr>
      <vt:lpstr>Основой многих китайских соусов до сих пор остается имбирь, который оптимальной кондиции достигает при созревании до полугода. В этот период в нем еще нет обжигающей остроты, но есть нежная пикантность. Не случайно в Китае имбирь называют «корнем вкуса». А настаивают имбирь и другие пряности на соевом соусе, рисовом уксусе или вине, устричной эссенции, кунжутном или арахисовом масле.</vt:lpstr>
      <vt:lpstr>Настоящими деликатесами в тайской кухне считаются разнообразные соусы карри, приготовленные на кокосовом молоке. Во-первых, основной пряностью в составе карри является куркума, благодаря чему блюда на ее основе обычно имеют ярко-желтый цвет и узнаваемый аромат. Во-вторых, набор специй, которые входят в карри, тоже более-менее понятен — это кориандр, зира, кардамон, фенугрек (именно им заменяют те самые листья карри, которые плохо переносят долгое хранение и транспортировку), перец разных видов и другие пряности, состав и пропорции которых зависят от того, какое блюдо предполагается с ними готовить.</vt:lpstr>
      <vt:lpstr>Знаменитый итальянский соус - песто готовится из базилика, выращиваемого исключительно в Лигурии - области на северо-западе Италии. Только там, благодаря близости моря, особому микроклимату и почве, базилик приобретает тонкий аромат (без мятного привкуса), характерный для этого соуса. Дело не только в базилике, но и в способе приготовления самой приправы. Это растирание листьев или других компонентов в традиционной мраморной ступке (murte) с помощью деревянного пестика.</vt:lpstr>
      <vt:lpstr>Закавказские соусы принципиально отличаются от европейских как составом, так и своей технологией. В них нет ни муки, ни яиц, ни масла. В результате вкусом, ароматом, пикантностью соусы значительно отличаются от общепринятых соусов международной кухни. Фактически это благородные соусы из натуральных продуктов. Основа грузинских соусов - кислые ягодные и фруктовые соки или пюре из ткемали, терна, граната, ежевики, барбариса, кизила с большим содержанием пектина, способствующего созданию загущенных соусов при уваривании этих соков или пюре (1 кг слив уваривается до 250 г соуса). К уваренному пюре добавляются мята, чеснок, укроп, красный перец, кориандр.</vt:lpstr>
      <vt:lpstr>Большое распространение имеют также в закавказской кухне ореховые соусы, где основой служат толченые орехи, доведенные до кашицеобразного состояния. При этом масло орехов отделяется, масса разводится бульоном или фруктовым соком, и на этой основе создается соус с прибавлением чеснока и большого количества пряной зелени - кинзы, базилика, эстрагона, чабера, петрушки, укропа, красного перца, мяты.</vt:lpstr>
      <vt:lpstr>Вкусный соус – это всегда шикарное обрамление для любого основного блюда или закуски. В разных регионах и странах соусы подают к мясным, рыбным или овощным блюдам, ими можно заправлять овощные или фруктовые салаты, намазывать на бутерброды и пр. Для приготовления обычно берут самые простые ингредиенты.</vt:lpstr>
      <vt:lpstr>Холодные соусы и заправки - группа соусов, которые в холодном виде подаются к холодным же блюдам и закускам, используются для заправки или поливки салатов с целью придания им связаной констистенции, дополнительного вкуса, предохранения поверхности от подсыхания. </vt:lpstr>
      <vt:lpstr>Холодные соусы бывают универсальными, подходящими одновременно к мясу, рыбе, овощами (соус майонез),  и узконаправленными, что особенно актуально для закусок и холодных блюд из рыбы.</vt:lpstr>
      <vt:lpstr>В группу холодных соусов входят заправки и соусы на растительном масле (майонезы), заправки и соусы на уксусе (маринады) и масляные смеси. К холодным соусам относят также желеобразные ланспики (мясное, рыбное желе), сопровождающие отварные и припущенные мясо, птицу, рыбу, овощи и яйца.</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Классификация, ассортимент, пищевая ценность холодных соусов и заправок </dc:title>
  <dc:creator>Ирина</dc:creator>
  <cp:lastModifiedBy>Metodist</cp:lastModifiedBy>
  <cp:revision>14</cp:revision>
  <dcterms:created xsi:type="dcterms:W3CDTF">2022-10-27T02:51:11Z</dcterms:created>
  <dcterms:modified xsi:type="dcterms:W3CDTF">2024-02-12T07:09:34Z</dcterms:modified>
</cp:coreProperties>
</file>