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61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401BF2-1287-4505-BBEF-810E66DB269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A792FC-2C70-4A8C-955A-AD04A70CC8E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C3C16-FC41-417A-9665-0DC87E5309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DD1C-0CC1-4FCB-8FF8-706AAC852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C3C16-FC41-417A-9665-0DC87E5309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DD1C-0CC1-4FCB-8FF8-706AAC852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C3C16-FC41-417A-9665-0DC87E5309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DD1C-0CC1-4FCB-8FF8-706AAC852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C3C16-FC41-417A-9665-0DC87E5309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DD1C-0CC1-4FCB-8FF8-706AAC852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C3C16-FC41-417A-9665-0DC87E5309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DD1C-0CC1-4FCB-8FF8-706AAC852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C3C16-FC41-417A-9665-0DC87E5309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DD1C-0CC1-4FCB-8FF8-706AAC852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C3C16-FC41-417A-9665-0DC87E5309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DD1C-0CC1-4FCB-8FF8-706AAC852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C3C16-FC41-417A-9665-0DC87E5309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DD1C-0CC1-4FCB-8FF8-706AAC852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C3C16-FC41-417A-9665-0DC87E5309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DD1C-0CC1-4FCB-8FF8-706AAC852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C3C16-FC41-417A-9665-0DC87E5309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DD1C-0CC1-4FCB-8FF8-706AAC852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C3C16-FC41-417A-9665-0DC87E5309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8DD1C-0CC1-4FCB-8FF8-706AAC852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C3C16-FC41-417A-9665-0DC87E5309E7}" type="datetimeFigureOut">
              <a:rPr lang="ru-RU" smtClean="0"/>
              <a:t>13.12.2023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DD1C-0CC1-4FCB-8FF8-706AAC8521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un9-63.userapi.com/impg/1qLpcZu31WVjGDOIbiXFmxTW_YuBXgRhhINZWA/8FuwAPgte1Q.jpg?size=736x542&amp;quality=95&amp;sign=23097e0d9a64cd57ea82679c8b0e0280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8725" cy="6858000"/>
          </a:xfrm>
          <a:prstGeom prst="rect">
            <a:avLst/>
          </a:prstGeom>
          <a:noFill/>
        </p:spPr>
      </p:pic>
      <p:sp>
        <p:nvSpPr>
          <p:cNvPr id="11" name="Выноска-облако 10"/>
          <p:cNvSpPr/>
          <p:nvPr/>
        </p:nvSpPr>
        <p:spPr>
          <a:xfrm flipH="1">
            <a:off x="0" y="785794"/>
            <a:ext cx="4879612" cy="2143164"/>
          </a:xfrm>
          <a:prstGeom prst="cloudCallou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Bahnschrift SemiBold" pitchFamily="34" charset="0"/>
              </a:rPr>
              <a:t>ВСЕМ ПРИВЕТ, РЕБЯТА!</a:t>
            </a:r>
            <a:endParaRPr lang="ru-RU" sz="3200" dirty="0">
              <a:latin typeface="Bahnschrift SemiBold" pitchFamily="34" charset="0"/>
            </a:endParaRPr>
          </a:p>
        </p:txBody>
      </p:sp>
      <p:sp>
        <p:nvSpPr>
          <p:cNvPr id="6146" name="AutoShape 2" descr="https://free-png.ru/wp-content/uploads/2022/12/free-png.ru-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free-png.ru/wp-content/uploads/2022/12/free-png.ru-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s://free-png.ru/wp-content/uploads/2022/12/free-png.ru-1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free-png.ru-1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000364" y="2643182"/>
            <a:ext cx="2786082" cy="3118863"/>
          </a:xfrm>
          <a:prstGeom prst="rect">
            <a:avLst/>
          </a:prstGeom>
        </p:spPr>
      </p:pic>
      <p:sp>
        <p:nvSpPr>
          <p:cNvPr id="12" name="Выноска-облако 11"/>
          <p:cNvSpPr/>
          <p:nvPr/>
        </p:nvSpPr>
        <p:spPr>
          <a:xfrm>
            <a:off x="4929190" y="214290"/>
            <a:ext cx="4214810" cy="2786082"/>
          </a:xfrm>
          <a:prstGeom prst="cloudCallou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Bahnschrift SemiBold" pitchFamily="34" charset="0"/>
              </a:rPr>
              <a:t>КАКОЕ У ВАС БЫЛО ДОМАШНЕЕ  ЗАДАНИЕ?</a:t>
            </a:r>
            <a:endParaRPr lang="ru-RU" sz="3200" dirty="0">
              <a:latin typeface="Bahnschrift Semi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un9-34.userapi.com/impg/M2mw3yk64J9r1C_YwdOperXKLUAqwmvkZJZ--A/_TMPILZtIpk.jpg?size=736x552&amp;quality=95&amp;sign=de24ac631e18c4ec522a5ae8ded8912b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" name="Рисунок 2" descr="7ca51f0ea3851ff4712dff1b277f0a8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2330" y="0"/>
            <a:ext cx="2071670" cy="3492835"/>
          </a:xfrm>
          <a:prstGeom prst="rect">
            <a:avLst/>
          </a:prstGeom>
        </p:spPr>
      </p:pic>
      <p:pic>
        <p:nvPicPr>
          <p:cNvPr id="4" name="Рисунок 3" descr="498e4c592ba821f31c3e330b0df3985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00098" y="2143116"/>
            <a:ext cx="5214974" cy="447184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282" y="214290"/>
            <a:ext cx="6086923" cy="1323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4000" b="1" dirty="0" smtClean="0">
                <a:latin typeface="Bahnschrift SemiBold" pitchFamily="34" charset="0"/>
              </a:rPr>
              <a:t>Иван Алексеевич Бунин</a:t>
            </a:r>
            <a:r>
              <a:rPr lang="ru-RU" sz="4000" dirty="0" smtClean="0">
                <a:latin typeface="Bahnschrift SemiBold" pitchFamily="34" charset="0"/>
              </a:rPr>
              <a:t> </a:t>
            </a:r>
          </a:p>
          <a:p>
            <a:pPr algn="ctr"/>
            <a:r>
              <a:rPr lang="ru-RU" sz="4000" dirty="0" smtClean="0">
                <a:latin typeface="Bahnschrift SemiBold" pitchFamily="34" charset="0"/>
              </a:rPr>
              <a:t>(1870–1953)</a:t>
            </a:r>
            <a:endParaRPr lang="ru-RU" sz="4000" dirty="0">
              <a:latin typeface="Bahnschrift SemiBold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2000240"/>
            <a:ext cx="2928958" cy="44012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latin typeface="Bahnschrift SemiBold" pitchFamily="34" charset="0"/>
              </a:rPr>
              <a:t>Р</a:t>
            </a:r>
            <a:r>
              <a:rPr lang="ru-RU" sz="2800" b="1" dirty="0" smtClean="0">
                <a:latin typeface="Bahnschrift SemiBold" pitchFamily="34" charset="0"/>
              </a:rPr>
              <a:t>УССКИЙ ПИСАТЕЛЬ, ПОЭТ И ПЕРЕВОДЧИК, ПЕРВЫЙ РУССКИЙ ЛАУРЕАТ НОБЕЛЕВСКОЙ ПРЕМИИ ПО ЛИТЕРАТУРЕ</a:t>
            </a:r>
            <a:r>
              <a:rPr lang="ru-RU" sz="2800" dirty="0" smtClean="0">
                <a:latin typeface="Bahnschrift SemiBold" pitchFamily="34" charset="0"/>
              </a:rPr>
              <a:t>.</a:t>
            </a:r>
            <a:endParaRPr lang="ru-RU" sz="2800" dirty="0">
              <a:latin typeface="Bahnschrift Semi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un9-34.userapi.com/impg/M2mw3yk64J9r1C_YwdOperXKLUAqwmvkZJZ--A/_TMPILZtIpk.jpg?size=736x552&amp;quality=95&amp;sign=de24ac631e18c4ec522a5ae8ded8912b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785794"/>
            <a:ext cx="7786742" cy="206210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 smtClean="0">
                <a:latin typeface="Bahnschrift SemiBold" pitchFamily="34" charset="0"/>
              </a:rPr>
              <a:t>РОДИЛСЯ 10 ОКТЯБРЯ 1870 ГОДА В НЕБОГАТОЙ ДВОРЯНСКОЙ СЕМЬЕ. ОБРАЗОВАНИЕ ПОЛУЧИЛ ДОМА, ЗАТЕМ ПОСТУПИЛ В ЕЛЕЦКУЮ ГИМНАЗИЮ.</a:t>
            </a:r>
            <a:endParaRPr lang="ru-RU" sz="3200" dirty="0">
              <a:latin typeface="Bahnschrift SemiBold" pitchFamily="34" charset="0"/>
            </a:endParaRPr>
          </a:p>
        </p:txBody>
      </p:sp>
      <p:pic>
        <p:nvPicPr>
          <p:cNvPr id="4" name="Рисунок 3" descr="1695979138_gas-kvas-com-p-kartinki-simka-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5784" y="2999579"/>
            <a:ext cx="2786082" cy="447870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00364" y="3643314"/>
            <a:ext cx="5643586" cy="206210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 smtClean="0">
                <a:latin typeface="Bahnschrift SemiBold" pitchFamily="34" charset="0"/>
              </a:rPr>
              <a:t>В 1901 ГОДУ ПОСЛЕ ВЫХОДА ПОЭТИЧЕСКОГО СБОРНИКА «ЛИСТОПАД» К БУНИНУ ПРИШЛА ИЗВЕСТНОСТЬ.</a:t>
            </a:r>
            <a:endParaRPr lang="ru-RU" sz="3200" dirty="0">
              <a:latin typeface="Bahnschrift Semi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un9-34.userapi.com/impg/M2mw3yk64J9r1C_YwdOperXKLUAqwmvkZJZ--A/_TMPILZtIpk.jpg?size=736x552&amp;quality=95&amp;sign=de24ac631e18c4ec522a5ae8ded8912b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214290"/>
            <a:ext cx="5929354" cy="30469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 smtClean="0">
                <a:latin typeface="Bahnschrift SemiBold" pitchFamily="34" charset="0"/>
              </a:rPr>
              <a:t>В 1920 ГОДУ ОН ПРИБЫЛ В ПАРИЖ. ИМЕННО ВО ФРАНЦИИ ПОЭТ ПРОЖИВЁТ ДО КОНЦА ЖИЗНИ И БОЛЬШЕ НИКОГДА НЕ ВЕРНЁТСЯ НА РОДИНУ.</a:t>
            </a:r>
            <a:endParaRPr lang="ru-RU" sz="3200" dirty="0">
              <a:latin typeface="Bahnschrift SemiBold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3929066"/>
            <a:ext cx="8001056" cy="255454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 smtClean="0">
                <a:latin typeface="Bahnschrift SemiBold" pitchFamily="34" charset="0"/>
              </a:rPr>
              <a:t>В 1933 ГОДУ И. А. БУНИН ПОЛУЧИЛ НОБЕЛЕВСКУЮ ПРЕМИЮ «ЗА СТРОГОЕ МАСТЕРСТВО, С КОТОРЫМ ОН РАЗВИВАЕТ ТРАДИЦИИ РУССКОЙ КЛАССИЧЕСКОЙ ПРОЗЫ.</a:t>
            </a:r>
            <a:endParaRPr lang="ru-RU" sz="3200" dirty="0">
              <a:latin typeface="Bahnschrift SemiBold" pitchFamily="34" charset="0"/>
            </a:endParaRPr>
          </a:p>
        </p:txBody>
      </p:sp>
      <p:pic>
        <p:nvPicPr>
          <p:cNvPr id="7" name="Рисунок 6" descr="1676162349_grizly-club-p-klipart-simka-1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9448" y="357166"/>
            <a:ext cx="2934552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un9-73.userapi.com/impg/Ou3EGhmKjmwwiNH6SwIsNanH0JdLmA3Wi5KRVQ/UfFmc6eaWaQ.jpg?size=735x538&amp;quality=95&amp;sign=6809f391b98354eb1fe67feac83d740f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214290"/>
            <a:ext cx="1651414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000" dirty="0" smtClean="0">
                <a:latin typeface="Bahnschrift SemiBold" pitchFamily="34" charset="0"/>
              </a:rPr>
              <a:t>БОР</a:t>
            </a:r>
            <a:endParaRPr lang="ru-RU" sz="6000" dirty="0">
              <a:latin typeface="Bahnschrift Semi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4143380"/>
            <a:ext cx="2196435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000" dirty="0" smtClean="0">
                <a:latin typeface="Bahnschrift SemiBold" pitchFamily="34" charset="0"/>
              </a:rPr>
              <a:t>ЗНОЙ</a:t>
            </a:r>
            <a:endParaRPr lang="ru-RU" sz="6000" dirty="0">
              <a:latin typeface="Bahnschrift SemiBold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285860"/>
            <a:ext cx="7715304" cy="14465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b="1" dirty="0" smtClean="0">
                <a:latin typeface="Bahnschrift SemiBold" pitchFamily="34" charset="0"/>
              </a:rPr>
              <a:t>НАЗВАНИЕ СВЕТЛОГО ЛЕСА, ЧАЩЕ ВСЕГО СОСНОВОГО.</a:t>
            </a:r>
            <a:endParaRPr lang="ru-RU" sz="4400" dirty="0">
              <a:latin typeface="Bahnschrift SemiBold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5214950"/>
            <a:ext cx="7715303" cy="14465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b="1" dirty="0" smtClean="0">
                <a:latin typeface="Bahnschrift SemiBold" pitchFamily="34" charset="0"/>
              </a:rPr>
              <a:t>СИЛЬНЫЙ ЖАР В ВОЗДУХЕ ОТ СОЛНЦА</a:t>
            </a:r>
            <a:r>
              <a:rPr lang="ru-RU" sz="4400" dirty="0" smtClean="0">
                <a:latin typeface="Bahnschrift SemiBold" pitchFamily="34" charset="0"/>
              </a:rPr>
              <a:t>.</a:t>
            </a:r>
            <a:endParaRPr lang="ru-RU" sz="4400" dirty="0">
              <a:latin typeface="Bahnschrift SemiBold" pitchFamily="34" charset="0"/>
            </a:endParaRPr>
          </a:p>
        </p:txBody>
      </p:sp>
      <p:pic>
        <p:nvPicPr>
          <p:cNvPr id="7" name="Рисунок 6" descr="1639205752_24-papik-pro-p-klipart-fiksiki-3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2786058"/>
            <a:ext cx="1643074" cy="2397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134</Words>
  <Application>Microsoft Office PowerPoint</Application>
  <PresentationFormat>Экран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HP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3D Моделирование-5</dc:creator>
  <cp:lastModifiedBy>3D Моделирование-5</cp:lastModifiedBy>
  <cp:revision>1</cp:revision>
  <dcterms:created xsi:type="dcterms:W3CDTF">2023-12-13T16:06:53Z</dcterms:created>
  <dcterms:modified xsi:type="dcterms:W3CDTF">2023-12-13T17:11:23Z</dcterms:modified>
</cp:coreProperties>
</file>