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  <p:sldId id="256" r:id="rId3"/>
    <p:sldId id="265" r:id="rId4"/>
    <p:sldId id="258" r:id="rId5"/>
    <p:sldId id="266" r:id="rId6"/>
    <p:sldId id="259" r:id="rId7"/>
    <p:sldId id="267" r:id="rId8"/>
    <p:sldId id="260" r:id="rId9"/>
    <p:sldId id="269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 /><Relationship Id="rId13" Type="http://schemas.openxmlformats.org/officeDocument/2006/relationships/theme" Target="theme/theme1.xml" /><Relationship Id="rId3" Type="http://schemas.openxmlformats.org/officeDocument/2006/relationships/slide" Target="slides/slide2.xml" /><Relationship Id="rId7" Type="http://schemas.openxmlformats.org/officeDocument/2006/relationships/slide" Target="slides/slide6.xml" /><Relationship Id="rId12" Type="http://schemas.openxmlformats.org/officeDocument/2006/relationships/viewProps" Target="viewProps.xml" /><Relationship Id="rId2" Type="http://schemas.openxmlformats.org/officeDocument/2006/relationships/slide" Target="slides/slide1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11" Type="http://schemas.openxmlformats.org/officeDocument/2006/relationships/presProps" Target="presProps.xml" /><Relationship Id="rId5" Type="http://schemas.openxmlformats.org/officeDocument/2006/relationships/slide" Target="slides/slide4.xml" /><Relationship Id="rId10" Type="http://schemas.openxmlformats.org/officeDocument/2006/relationships/slide" Target="slides/slide9.xml" /><Relationship Id="rId4" Type="http://schemas.openxmlformats.org/officeDocument/2006/relationships/slide" Target="slides/slide3.xml" /><Relationship Id="rId9" Type="http://schemas.openxmlformats.org/officeDocument/2006/relationships/slide" Target="slides/slide8.xml" /><Relationship Id="rId14" Type="http://schemas.openxmlformats.org/officeDocument/2006/relationships/tableStyles" Target="tableStyles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0DAA38E-1369-80E2-7F59-CCDA890F3D6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52728C5F-C0CD-E0B0-D66C-365EE074991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86672B2-5AD7-2E80-F823-E1DF004E0B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F1311-5569-F543-A135-8493184E1584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B9B56F7-9FFA-15FC-DD4B-041E161015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9F8B60F-392B-7BB1-2EBD-D9E1B1A417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3CF98-2289-E145-90F7-6C8D547D61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95630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3D37FB7-C5CC-872B-5EDB-CDF5E9EE75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22B8ED9B-E3AB-240B-F8EB-FBD8A99A232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8CE9046-40D0-E532-A774-AE7E1BA9F6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F1311-5569-F543-A135-8493184E1584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FFE385D-8230-8B46-4845-A75DB8DA22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4AA7562-B20A-AF3F-B6C3-77B7D2DFA4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3CF98-2289-E145-90F7-6C8D547D61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42985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1FC17103-D925-A83D-3207-4D6976AD5E5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E7C45D3F-F3AA-0F26-782A-7E20F405C48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7107EFB-C965-3301-5EEB-327073F00A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F1311-5569-F543-A135-8493184E1584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6C7411D-1FFB-45A6-51F3-620E8B1A44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210EA9C-A3A7-A0EB-D5E3-4444C774CA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3CF98-2289-E145-90F7-6C8D547D61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89320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B988747-17BB-56C3-B16A-69F1798DE6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1F45233-D9F3-182C-32E0-50A857B7C88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7129050-C50C-2630-F772-03095B37B4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F1311-5569-F543-A135-8493184E1584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E597574-4F19-7825-2862-30EF64BE79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4FFA7B2-4CD6-9607-2827-DC159C0939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3CF98-2289-E145-90F7-6C8D547D61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4352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41588B9-3B85-2D62-65EE-4C21734EF6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CD9DAF84-8371-CDB8-3C7C-0D3A3E0EE70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8100E11-A516-3465-4091-64812F68C5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F1311-5569-F543-A135-8493184E1584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FC55EBF-29AF-E958-9FD5-0D12ED0C21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E9B1E95-92ED-75AE-DA68-432F3D2246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3CF98-2289-E145-90F7-6C8D547D61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2331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778289C-9B62-CA23-39C9-382EA8CD2D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41A7191-E510-C54D-AE1E-C0810FBE43B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6C270A07-F403-C446-ABA4-40840965207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63372472-7134-B294-3A61-93F0A821C9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F1311-5569-F543-A135-8493184E1584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40A507FD-17E7-7B9B-9975-102C113B1B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BF2FCE16-7ADA-259A-B7C1-CDE7C9789A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3CF98-2289-E145-90F7-6C8D547D61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64292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B133A5A-CC16-F30B-EC42-D6C23A7396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2FA1A3FF-7237-BB9D-6E97-C85C6693E7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CE2EA075-AA97-BE9C-3890-1D72773CB2F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1E624EBD-A83F-4D50-8922-ACF00668208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CC50533F-706C-D669-9B3D-AAE1996F802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6E658861-DCA4-5CA7-D236-CDE8E496C0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F1311-5569-F543-A135-8493184E1584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0920D662-171C-43ED-BFC7-EA42C51239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2C7F68E0-7295-FFB4-0F07-59469CABF7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3CF98-2289-E145-90F7-6C8D547D61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01136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61D0204-54E5-ADDB-36CF-B8B2F5219D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9E417910-C9D3-34A2-D45E-735C859936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F1311-5569-F543-A135-8493184E1584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3E237DB8-919C-504C-60A3-2C7514D935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54EEE752-9826-C443-288E-F2EFFA7EA6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3CF98-2289-E145-90F7-6C8D547D61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3658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1EBA145A-7516-5073-8FC3-97EE8A4C6B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F1311-5569-F543-A135-8493184E1584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FE258A2C-9BB5-A262-86D5-ECAA309DA7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3463FD8B-D1AB-0FA6-211D-3BAE4249C0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3CF98-2289-E145-90F7-6C8D547D61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62011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2F4B47F-04BA-CA7E-4666-D9B9F4941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F747A70-E423-37AB-5729-CACA7A1811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252BD87C-0997-46FD-C239-444238FAF32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31E9450B-9421-20B6-70A3-42615B4BA2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F1311-5569-F543-A135-8493184E1584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6492AC31-C899-84BA-4F8C-96F50828F7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EFD69414-65D1-81A4-0C2F-C0F99EECCC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3CF98-2289-E145-90F7-6C8D547D61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71611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B96DA75-EEA9-9198-E9D6-1DE11347A4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AA78279A-C4AF-C4B4-BF5D-E80A2398992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E5830B9C-8E5D-616B-FBD4-67060671FDF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F42A194B-D1BC-797D-BC62-3D36299786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F1311-5569-F543-A135-8493184E1584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08940A5B-72BD-B1A5-ABF3-4E46A0C161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E088E31B-F95E-FAE7-A102-9D0DEF52B8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3CF98-2289-E145-90F7-6C8D547D61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63945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2AAE926-F5EF-522B-AB3E-A69D0A9E96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DA567185-E162-61F2-5E02-1AD583FB21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F67A3CD-C772-2033-0C38-F68F7921B9F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AF1311-5569-F543-A135-8493184E1584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AF653F7-EB77-EA37-6264-5720DD0AF17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0C0E3E9-9AD4-606F-9612-58B4C9562E0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13CF98-2289-E145-90F7-6C8D547D61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57474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 /><Relationship Id="rId1" Type="http://schemas.openxmlformats.org/officeDocument/2006/relationships/slideLayout" Target="../slideLayouts/slideLayout1.xml" 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 /><Relationship Id="rId1" Type="http://schemas.openxmlformats.org/officeDocument/2006/relationships/slideLayout" Target="../slideLayouts/slideLayout1.xml" 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 /><Relationship Id="rId2" Type="http://schemas.openxmlformats.org/officeDocument/2006/relationships/image" Target="../media/image1.jpeg" /><Relationship Id="rId1" Type="http://schemas.openxmlformats.org/officeDocument/2006/relationships/slideLayout" Target="../slideLayouts/slideLayout1.xml" 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 /><Relationship Id="rId1" Type="http://schemas.openxmlformats.org/officeDocument/2006/relationships/slideLayout" Target="../slideLayouts/slideLayout1.xml" 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 /><Relationship Id="rId2" Type="http://schemas.openxmlformats.org/officeDocument/2006/relationships/image" Target="../media/image1.jpeg" /><Relationship Id="rId1" Type="http://schemas.openxmlformats.org/officeDocument/2006/relationships/slideLayout" Target="../slideLayouts/slideLayout1.xml" 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 /><Relationship Id="rId1" Type="http://schemas.openxmlformats.org/officeDocument/2006/relationships/slideLayout" Target="../slideLayouts/slideLayout1.xml" 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 /><Relationship Id="rId2" Type="http://schemas.openxmlformats.org/officeDocument/2006/relationships/image" Target="../media/image1.jpeg" /><Relationship Id="rId1" Type="http://schemas.openxmlformats.org/officeDocument/2006/relationships/slideLayout" Target="../slideLayouts/slideLayout1.xml" 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 /><Relationship Id="rId1" Type="http://schemas.openxmlformats.org/officeDocument/2006/relationships/slideLayout" Target="../slideLayouts/slideLayout1.xml" 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 /><Relationship Id="rId1" Type="http://schemas.openxmlformats.org/officeDocument/2006/relationships/slideLayout" Target="../slideLayouts/slideLayout1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8DF7F249-A332-4167-F8D2-98F8ABB4241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Заголовок 4">
            <a:extLst>
              <a:ext uri="{FF2B5EF4-FFF2-40B4-BE49-F238E27FC236}">
                <a16:creationId xmlns:a16="http://schemas.microsoft.com/office/drawing/2014/main" id="{95C8E392-C135-F992-A1FB-46E6B571182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59594" y="1801019"/>
            <a:ext cx="10548938" cy="4289027"/>
          </a:xfrm>
        </p:spPr>
        <p:txBody>
          <a:bodyPr>
            <a:normAutofit fontScale="90000"/>
          </a:bodyPr>
          <a:lstStyle/>
          <a:p>
            <a:r>
              <a:rPr lang="ru-RU" dirty="0"/>
              <a:t>«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Загадки к подведению к теме урока»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Составитель: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Силиванова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Екатерина Андреевна</a:t>
            </a:r>
          </a:p>
        </p:txBody>
      </p:sp>
    </p:spTree>
    <p:extLst>
      <p:ext uri="{BB962C8B-B14F-4D97-AF65-F5344CB8AC3E}">
        <p14:creationId xmlns:p14="http://schemas.microsoft.com/office/powerpoint/2010/main" val="34869677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8DF7F249-A332-4167-F8D2-98F8ABB4241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60140CF-E184-EA70-CAF3-71C6C0E267A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35200"/>
            <a:ext cx="9144000" cy="2387600"/>
          </a:xfrm>
        </p:spPr>
        <p:txBody>
          <a:bodyPr>
            <a:normAutofit/>
          </a:bodyPr>
          <a:lstStyle/>
          <a:p>
            <a:r>
              <a:rPr lang="ru-RU" sz="8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лает, не кусает</a:t>
            </a:r>
            <a:r>
              <a:rPr lang="ru-RU" sz="8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а в дом </a:t>
            </a:r>
            <a:r>
              <a:rPr lang="ru-RU" sz="8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пускает.</a:t>
            </a:r>
          </a:p>
        </p:txBody>
      </p:sp>
    </p:spTree>
    <p:extLst>
      <p:ext uri="{BB962C8B-B14F-4D97-AF65-F5344CB8AC3E}">
        <p14:creationId xmlns:p14="http://schemas.microsoft.com/office/powerpoint/2010/main" val="27047675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8DF7F249-A332-4167-F8D2-98F8ABB4241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60140CF-E184-EA70-CAF3-71C6C0E267A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59592" y="2787038"/>
            <a:ext cx="5381627" cy="2622552"/>
          </a:xfrm>
        </p:spPr>
        <p:txBody>
          <a:bodyPr>
            <a:no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лает, не кусает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а в дом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пускает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3" name="Рисунок 4">
            <a:extLst>
              <a:ext uri="{FF2B5EF4-FFF2-40B4-BE49-F238E27FC236}">
                <a16:creationId xmlns:a16="http://schemas.microsoft.com/office/drawing/2014/main" id="{407A8F7F-F848-F85E-0618-BCBE088B920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0810" y="2374472"/>
            <a:ext cx="4596913" cy="34476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04974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8DF7F249-A332-4167-F8D2-98F8ABB4241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Подзаголовок 2">
            <a:extLst>
              <a:ext uri="{FF2B5EF4-FFF2-40B4-BE49-F238E27FC236}">
                <a16:creationId xmlns:a16="http://schemas.microsoft.com/office/drawing/2014/main" id="{B148CB8F-EDC6-B69D-29AC-641422E526E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10829" y="1898650"/>
            <a:ext cx="10161984" cy="3566320"/>
          </a:xfrm>
        </p:spPr>
        <p:txBody>
          <a:bodyPr>
            <a:noAutofit/>
          </a:bodyPr>
          <a:lstStyle/>
          <a:p>
            <a:r>
              <a:rPr lang="ru-RU" sz="8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 какого ковша </a:t>
            </a:r>
            <a:r>
              <a:rPr lang="ru-RU" sz="8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пьют, не едят,</a:t>
            </a:r>
            <a:r>
              <a:rPr lang="ru-RU" sz="8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 только на него глядят?</a:t>
            </a:r>
          </a:p>
        </p:txBody>
      </p:sp>
    </p:spTree>
    <p:extLst>
      <p:ext uri="{BB962C8B-B14F-4D97-AF65-F5344CB8AC3E}">
        <p14:creationId xmlns:p14="http://schemas.microsoft.com/office/powerpoint/2010/main" val="34855944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8DF7F249-A332-4167-F8D2-98F8ABB4241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Подзаголовок 2">
            <a:extLst>
              <a:ext uri="{FF2B5EF4-FFF2-40B4-BE49-F238E27FC236}">
                <a16:creationId xmlns:a16="http://schemas.microsoft.com/office/drawing/2014/main" id="{B148CB8F-EDC6-B69D-29AC-641422E526E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39328" y="1630759"/>
            <a:ext cx="6028159" cy="3429000"/>
          </a:xfrm>
        </p:spPr>
        <p:txBody>
          <a:bodyPr>
            <a:noAutofit/>
          </a:bodyPr>
          <a:lstStyle/>
          <a:p>
            <a:r>
              <a:rPr lang="ru-RU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 какого ковша </a:t>
            </a:r>
            <a:r>
              <a:rPr lang="ru-RU" sz="5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пьют, не едят,</a:t>
            </a:r>
            <a:r>
              <a:rPr lang="ru-RU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 только на него глядят?</a:t>
            </a:r>
          </a:p>
        </p:txBody>
      </p:sp>
      <p:pic>
        <p:nvPicPr>
          <p:cNvPr id="2" name="Рисунок 2">
            <a:extLst>
              <a:ext uri="{FF2B5EF4-FFF2-40B4-BE49-F238E27FC236}">
                <a16:creationId xmlns:a16="http://schemas.microsoft.com/office/drawing/2014/main" id="{7AF70A85-43F2-77C9-F58E-031107ACC1A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0203" y="2018109"/>
            <a:ext cx="4563690" cy="2981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56240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8DF7F249-A332-4167-F8D2-98F8ABB4241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60140CF-E184-EA70-CAF3-71C6C0E267A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09625" y="1436291"/>
            <a:ext cx="10572750" cy="3985418"/>
          </a:xfrm>
        </p:spPr>
        <p:txBody>
          <a:bodyPr>
            <a:noAutofit/>
          </a:bodyPr>
          <a:lstStyle/>
          <a:p>
            <a:r>
              <a:rPr lang="ru-RU" sz="8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Всех я вовремя бужу, 
Хоть часов </a:t>
            </a:r>
            <a:r>
              <a:rPr lang="ru-RU" sz="8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завожу. </a:t>
            </a:r>
          </a:p>
        </p:txBody>
      </p:sp>
    </p:spTree>
    <p:extLst>
      <p:ext uri="{BB962C8B-B14F-4D97-AF65-F5344CB8AC3E}">
        <p14:creationId xmlns:p14="http://schemas.microsoft.com/office/powerpoint/2010/main" val="33234163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8DF7F249-A332-4167-F8D2-98F8ABB4241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60140CF-E184-EA70-CAF3-71C6C0E267A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82203" y="2334418"/>
            <a:ext cx="6090048" cy="3260725"/>
          </a:xfrm>
        </p:spPr>
        <p:txBody>
          <a:bodyPr>
            <a:no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Всех я вовремя бужу, 
Хоть часов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завожу. </a:t>
            </a:r>
          </a:p>
        </p:txBody>
      </p:sp>
      <p:pic>
        <p:nvPicPr>
          <p:cNvPr id="3" name="Рисунок 4">
            <a:extLst>
              <a:ext uri="{FF2B5EF4-FFF2-40B4-BE49-F238E27FC236}">
                <a16:creationId xmlns:a16="http://schemas.microsoft.com/office/drawing/2014/main" id="{3E861600-546F-E76C-C0FE-3116EDDFA8B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369"/>
          <a:stretch/>
        </p:blipFill>
        <p:spPr>
          <a:xfrm>
            <a:off x="6902403" y="1439334"/>
            <a:ext cx="4207577" cy="48471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07660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8DF7F249-A332-4167-F8D2-98F8ABB4241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60140CF-E184-EA70-CAF3-71C6C0E267A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29258" y="1318817"/>
            <a:ext cx="10733484" cy="4824809"/>
          </a:xfrm>
        </p:spPr>
        <p:txBody>
          <a:bodyPr>
            <a:normAutofit/>
          </a:bodyPr>
          <a:lstStyle/>
          <a:p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лает, не кусает</a:t>
            </a: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а в дом </a:t>
            </a:r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пускает</a:t>
            </a: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 </a:t>
            </a:r>
            <a:b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 какого ковша </a:t>
            </a:r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пьют, не едят,</a:t>
            </a: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 только на него глядят?  </a:t>
            </a:r>
            <a:b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Всех я вовремя бужу, хоть часов </a:t>
            </a:r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завожу. </a:t>
            </a:r>
          </a:p>
        </p:txBody>
      </p:sp>
    </p:spTree>
    <p:extLst>
      <p:ext uri="{BB962C8B-B14F-4D97-AF65-F5344CB8AC3E}">
        <p14:creationId xmlns:p14="http://schemas.microsoft.com/office/powerpoint/2010/main" val="18257531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8DF7F249-A332-4167-F8D2-98F8ABB4241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Заголовок 4">
            <a:extLst>
              <a:ext uri="{FF2B5EF4-FFF2-40B4-BE49-F238E27FC236}">
                <a16:creationId xmlns:a16="http://schemas.microsoft.com/office/drawing/2014/main" id="{95C8E392-C135-F992-A1FB-46E6B571182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59594" y="1801019"/>
            <a:ext cx="10548938" cy="4289027"/>
          </a:xfrm>
        </p:spPr>
        <p:txBody>
          <a:bodyPr>
            <a:norm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«Тема урока: Не с глаголами»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118554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Широкоэкранный</PresentationFormat>
  <Slides>9</Slides>
  <Notes>0</Notes>
  <HiddenSlides>0</HiddenSlide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«Загадки к подведению к теме урока»   Составитель: Силиванова Екатерина Андреевна</vt:lpstr>
      <vt:lpstr>Не лает, не кусает, а в дом не пускает.</vt:lpstr>
      <vt:lpstr>Не лает, не кусает, а в дом не пускает.</vt:lpstr>
      <vt:lpstr>Из какого ковша не пьют, не едят, А только на него глядят?</vt:lpstr>
      <vt:lpstr>Из какого ковша не пьют, не едят, А только на него глядят?</vt:lpstr>
      <vt:lpstr>Всех я вовремя бужу, 
Хоть часов не завожу. </vt:lpstr>
      <vt:lpstr>Всех я вовремя бужу, 
Хоть часов не завожу. </vt:lpstr>
      <vt:lpstr>Не лает, не кусает, а в дом не пускает.    Из какого ковша не пьют, не едят, А только на него глядят?    Всех я вовремя бужу, хоть часов не завожу. </vt:lpstr>
      <vt:lpstr>«Тема урока: Не с глаголами»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Катя Казакова</dc:creator>
  <cp:lastModifiedBy>Гостевой пользователь</cp:lastModifiedBy>
  <cp:revision>5</cp:revision>
  <dcterms:created xsi:type="dcterms:W3CDTF">2023-04-19T20:13:48Z</dcterms:created>
  <dcterms:modified xsi:type="dcterms:W3CDTF">2024-02-12T07:12:40Z</dcterms:modified>
</cp:coreProperties>
</file>