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6" r:id="rId4"/>
    <p:sldId id="257" r:id="rId5"/>
    <p:sldId id="258" r:id="rId6"/>
    <p:sldId id="259" r:id="rId7"/>
    <p:sldId id="262" r:id="rId8"/>
    <p:sldId id="270" r:id="rId9"/>
    <p:sldId id="271" r:id="rId10"/>
    <p:sldId id="272" r:id="rId11"/>
    <p:sldId id="281" r:id="rId12"/>
    <p:sldId id="278" r:id="rId13"/>
    <p:sldId id="264" r:id="rId14"/>
    <p:sldId id="263" r:id="rId15"/>
    <p:sldId id="265" r:id="rId16"/>
    <p:sldId id="266" r:id="rId17"/>
    <p:sldId id="267" r:id="rId18"/>
    <p:sldId id="268" r:id="rId19"/>
    <p:sldId id="269" r:id="rId20"/>
    <p:sldId id="273" r:id="rId21"/>
    <p:sldId id="274" r:id="rId22"/>
    <p:sldId id="275" r:id="rId23"/>
    <p:sldId id="276" r:id="rId24"/>
    <p:sldId id="279" r:id="rId25"/>
    <p:sldId id="277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54;&#1088;&#1080;&#1075;&#1072;&#1084;&#1080;" TargetMode="External"/><Relationship Id="rId7" Type="http://schemas.openxmlformats.org/officeDocument/2006/relationships/hyperlink" Target="https://www.youtube.com/watch?v=pOV7beCKv80" TargetMode="External"/><Relationship Id="rId2" Type="http://schemas.openxmlformats.org/officeDocument/2006/relationships/hyperlink" Target="https://biographe.ru/znamenitosti/rodion-shedri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zbukivedia.ru/blog/master-klassy/kak-sdelat-rybku-iz-bumagi-v-tekhnike-origami/" TargetMode="External"/><Relationship Id="rId5" Type="http://schemas.openxmlformats.org/officeDocument/2006/relationships/hyperlink" Target="https://azbukivedia.ru/blog/master-klassy/kak-sdelat-kraba-iz-bumagi-v-tekhnike-origami/" TargetMode="External"/><Relationship Id="rId4" Type="http://schemas.openxmlformats.org/officeDocument/2006/relationships/hyperlink" Target="https://mamamozhetvse.ru/podelki-origami-iz-bumagi-poetapno-100-foto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229600" cy="4419600"/>
          </a:xfrm>
        </p:spPr>
        <p:txBody>
          <a:bodyPr>
            <a:noAutofit/>
          </a:bodyPr>
          <a:lstStyle/>
          <a:p>
            <a:r>
              <a:rPr lang="ru-RU" sz="5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Творческая 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мастерская.</a:t>
            </a:r>
            <a:b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Аппликация в технике оригами на тему: </a:t>
            </a:r>
            <a:b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«Морские жители»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955" y="381000"/>
            <a:ext cx="786344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4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технику будем использовать в работе?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1666853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2746143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оригами?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8990" y="3657600"/>
            <a:ext cx="8305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 -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 декоративно-прикладного искусства; японское искусство складывания фигурок из бумаги.</a:t>
            </a:r>
          </a:p>
        </p:txBody>
      </p:sp>
    </p:spTree>
    <p:extLst>
      <p:ext uri="{BB962C8B-B14F-4D97-AF65-F5344CB8AC3E}">
        <p14:creationId xmlns:p14="http://schemas.microsoft.com/office/powerpoint/2010/main" val="361816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13262" y="291679"/>
            <a:ext cx="6802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F:\Ольга диск Е\материал для презентаций\для ролика\52655-Children_Games_Vol_1_No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371600"/>
            <a:ext cx="6347610" cy="47607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Рыбка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385" y="838200"/>
            <a:ext cx="868154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Рыбка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2665" y="680216"/>
            <a:ext cx="5118735" cy="617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Кит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914401"/>
            <a:ext cx="6477000" cy="48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Кит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678" y="762000"/>
            <a:ext cx="3855922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 t="1331" r="3518"/>
          <a:stretch>
            <a:fillRect/>
          </a:stretch>
        </p:blipFill>
        <p:spPr bwMode="auto">
          <a:xfrm>
            <a:off x="4953000" y="838200"/>
            <a:ext cx="365760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Кит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85800"/>
            <a:ext cx="3886200" cy="572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685800"/>
            <a:ext cx="3810000" cy="577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Кит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3810000" cy="579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762000"/>
            <a:ext cx="3809999" cy="577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Краб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I:\Обучение мое и развитие\2022-2023 год\Открытые уроки и занятия в школе\Творческая мастерская\схемы изготовления\Screenshot_2022-10-09-20-11-00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914400"/>
            <a:ext cx="6648450" cy="514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Фрагмент какого музыкального произведения мы посмотрели?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09800" y="175260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Балет «Конек-Горбунок»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3048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Кто автор данного произведения?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4267200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Родион Константинович Щедрин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Краб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I:\Обучение мое и развитие\2022-2023 год\Открытые уроки и занятия в школе\Творческая мастерская\схемы изготовления\Screenshot_2022-10-09-20-11-34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9" y="762000"/>
            <a:ext cx="4363511" cy="3352800"/>
          </a:xfrm>
          <a:prstGeom prst="rect">
            <a:avLst/>
          </a:prstGeom>
          <a:noFill/>
        </p:spPr>
      </p:pic>
      <p:pic>
        <p:nvPicPr>
          <p:cNvPr id="27651" name="Picture 3" descr="I:\Обучение мое и развитие\2022-2023 год\Открытые уроки и занятия в школе\Творческая мастерская\схемы изготовления\Screenshot_2022-10-09-20-11-40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9255" y="3200399"/>
            <a:ext cx="4403618" cy="3352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Краб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I:\Обучение мое и развитие\2022-2023 год\Открытые уроки и занятия в школе\Творческая мастерская\схемы изготовления\Screenshot_2022-10-09-20-11-46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41" y="609600"/>
            <a:ext cx="4543159" cy="3514117"/>
          </a:xfrm>
          <a:prstGeom prst="rect">
            <a:avLst/>
          </a:prstGeom>
          <a:noFill/>
        </p:spPr>
      </p:pic>
      <p:pic>
        <p:nvPicPr>
          <p:cNvPr id="28675" name="Picture 3" descr="I:\Обучение мое и развитие\2022-2023 год\Открытые уроки и занятия в школе\Творческая мастерская\схемы изготовления\Screenshot_2022-10-09-20-11-59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977234"/>
            <a:ext cx="4572000" cy="3533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Краб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I:\Обучение мое и развитие\2022-2023 год\Открытые уроки и занятия в школе\Творческая мастерская\схемы изготовления\Screenshot_2022-10-09-20-12-02-1.png"/>
          <p:cNvPicPr>
            <a:picLocks noChangeAspect="1" noChangeArrowheads="1"/>
          </p:cNvPicPr>
          <p:nvPr/>
        </p:nvPicPr>
        <p:blipFill>
          <a:blip r:embed="rId2"/>
          <a:srcRect l="1639" t="4208" r="3279" b="5319"/>
          <a:stretch>
            <a:fillRect/>
          </a:stretch>
        </p:blipFill>
        <p:spPr bwMode="auto">
          <a:xfrm>
            <a:off x="0" y="685800"/>
            <a:ext cx="4419600" cy="3276600"/>
          </a:xfrm>
          <a:prstGeom prst="rect">
            <a:avLst/>
          </a:prstGeom>
          <a:noFill/>
        </p:spPr>
      </p:pic>
      <p:pic>
        <p:nvPicPr>
          <p:cNvPr id="29699" name="Picture 3" descr="I:\Обучение мое и развитие\2022-2023 год\Открытые уроки и занятия в школе\Творческая мастерская\схемы изготовления\Screenshot_2022-10-09-20-12-08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1539" y="2971800"/>
            <a:ext cx="4656261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152400"/>
            <a:ext cx="3352800" cy="5635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Краб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I:\Обучение мое и развитие\2022-2023 год\Открытые уроки и занятия в школе\Творческая мастерская\схемы изготовления\Screenshot_2022-10-09-20-12-13-1.png"/>
          <p:cNvPicPr>
            <a:picLocks noChangeAspect="1" noChangeArrowheads="1"/>
          </p:cNvPicPr>
          <p:nvPr/>
        </p:nvPicPr>
        <p:blipFill>
          <a:blip r:embed="rId2"/>
          <a:srcRect l="2817" t="3691" r="2804" b="2191"/>
          <a:stretch>
            <a:fillRect/>
          </a:stretch>
        </p:blipFill>
        <p:spPr bwMode="auto">
          <a:xfrm>
            <a:off x="228600" y="762000"/>
            <a:ext cx="3962400" cy="3016155"/>
          </a:xfrm>
          <a:prstGeom prst="rect">
            <a:avLst/>
          </a:prstGeom>
          <a:noFill/>
        </p:spPr>
      </p:pic>
      <p:pic>
        <p:nvPicPr>
          <p:cNvPr id="30723" name="Picture 3" descr="I:\Обучение мое и развитие\2022-2023 год\Открытые уроки и занятия в школе\Творческая мастерская\схемы изготовления\Screenshot_2022-10-09-20-12-23-1.png"/>
          <p:cNvPicPr>
            <a:picLocks noChangeAspect="1" noChangeArrowheads="1"/>
          </p:cNvPicPr>
          <p:nvPr/>
        </p:nvPicPr>
        <p:blipFill>
          <a:blip r:embed="rId3"/>
          <a:srcRect l="2985" t="3926" r="2985" b="3818"/>
          <a:stretch>
            <a:fillRect/>
          </a:stretch>
        </p:blipFill>
        <p:spPr bwMode="auto">
          <a:xfrm>
            <a:off x="4800600" y="762000"/>
            <a:ext cx="4038600" cy="3012923"/>
          </a:xfrm>
          <a:prstGeom prst="rect">
            <a:avLst/>
          </a:prstGeom>
          <a:noFill/>
        </p:spPr>
      </p:pic>
      <p:pic>
        <p:nvPicPr>
          <p:cNvPr id="30724" name="Picture 4" descr="I:\Обучение мое и развитие\2022-2023 год\Открытые уроки и занятия в школе\Творческая мастерская\схемы изготовления\Screenshot_2022-10-09-20-12-27-1-1.png"/>
          <p:cNvPicPr>
            <a:picLocks noChangeAspect="1" noChangeArrowheads="1"/>
          </p:cNvPicPr>
          <p:nvPr/>
        </p:nvPicPr>
        <p:blipFill>
          <a:blip r:embed="rId4"/>
          <a:srcRect l="6320" t="9319" r="8922" b="4528"/>
          <a:stretch>
            <a:fillRect/>
          </a:stretch>
        </p:blipFill>
        <p:spPr bwMode="auto">
          <a:xfrm>
            <a:off x="2590800" y="3858126"/>
            <a:ext cx="3886200" cy="2999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Обучение мое и развитие\2022-2023 год\Открытые уроки и занятия в школе\Творческая мастерская\фото\20221014_135030.jpg"/>
          <p:cNvPicPr>
            <a:picLocks noChangeAspect="1" noChangeArrowheads="1"/>
          </p:cNvPicPr>
          <p:nvPr/>
        </p:nvPicPr>
        <p:blipFill>
          <a:blip r:embed="rId2" cstate="print"/>
          <a:srcRect l="1891" b="7098"/>
          <a:stretch>
            <a:fillRect/>
          </a:stretch>
        </p:blipFill>
        <p:spPr bwMode="auto">
          <a:xfrm>
            <a:off x="838200" y="531949"/>
            <a:ext cx="7620000" cy="5411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62000" y="1828800"/>
            <a:ext cx="7924800" cy="2209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Спасибо за внимание!</a:t>
            </a:r>
            <a:endParaRPr kumimoji="0" lang="ru-RU" sz="66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2000" y="990600"/>
            <a:ext cx="7772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 </a:t>
            </a:r>
          </a:p>
          <a:p>
            <a:endParaRPr lang="ru-RU" sz="1600" u="sng" dirty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biographe.ru/znamenitosti/rodion-shedrin</a:t>
            </a:r>
            <a:endParaRPr lang="ru-RU" sz="16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://ru.wikipedia.org/wiki/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Оригами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mamamozhetvse.ru/podelki-origami-iz-bumagi-poetapno-100-foto.html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https://azbukivedia.ru/blog/master-klassy/kak-sdelat-kraba-iz-bumagi-v-tekhnike-origami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https://azbukivedia.ru/blog/master-klassy/kak-sdelat-rybku-iz-bumagi-v-tekhnike-origami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www.youtube.com/watch?v=pOV7beCKv80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55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648200"/>
            <a:ext cx="8382000" cy="1905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Родион Щедрин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знаменитый композитор, педагог, пианист, общественный деятель. Имеет звание Народного артиста СССР, лауреат Ленинской и Государственных премий СССР и Российской Федерации.</a:t>
            </a:r>
            <a:endParaRPr lang="ru-RU" b="1" dirty="0"/>
          </a:p>
        </p:txBody>
      </p:sp>
      <p:pic>
        <p:nvPicPr>
          <p:cNvPr id="1026" name="Picture 2" descr="I:\Обучение мое и развитие\2022-2023 год\Открытые уроки и занятия в школе\Творческая мастерская\Rodion-SHHedr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52400"/>
            <a:ext cx="3925491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76200"/>
            <a:ext cx="5715000" cy="56356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Детство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28600" y="762000"/>
            <a:ext cx="85344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Родился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Родион Щедрин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 декабря 1932 года в Москве, в творческо-интеллигентной семье. </a:t>
            </a:r>
          </a:p>
          <a:p>
            <a:pPr marL="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Отца звали Константин Щедрин, имел редкие музыкальные способности – запоминал любую мелодию с первого раза. В свое время учился в духовной семинарии, но священником так и не стал. Окончил Московскую консерваторию, прославился как композитор, музыкальный теоретик, педагог по музыке. </a:t>
            </a:r>
          </a:p>
          <a:p>
            <a:pPr marL="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Маму звали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Конкордия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Щедрина (в девичестве Иванова), она была экономистом по образованию, но очень любила музыку. </a:t>
            </a:r>
          </a:p>
          <a:p>
            <a:pPr marL="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Бабушка по отцовской линии в свое время училась в Смольном институте, поэтому владела несколькими музыкальными инструментами.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60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Родион занимался музыкой с раннего детства, его первым учителем был отец.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:\Обучение мое и развитие\2022-2023 год\Открытые уроки и занятия в школе\Творческая мастерская\233223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152400"/>
            <a:ext cx="4238566" cy="5715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90800" y="6019800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Родион Щедрин в детстве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3886200"/>
            <a:ext cx="86106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Творческий путь Родиона Щедрина начался в середине 20-го века и продолжается до сих пор. Он бесконечно востребован – его произведения звучат в исполнении самых прославленных дирижеров и оркестров. </a:t>
            </a:r>
          </a:p>
          <a:p>
            <a:pPr indent="360000"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Он стал классиком при жизни, его хиты поражают максимальной выразительностью, на его концерты собираются полные залы.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I:\Обучение мое и развитие\2022-2023 год\Открытые уроки и занятия в школе\Творческая мастерская\234324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0"/>
            <a:ext cx="5181600" cy="38693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62000" y="1828800"/>
            <a:ext cx="7924800" cy="2209800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Аппликация</a:t>
            </a:r>
            <a:br>
              <a:rPr lang="ru-RU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«Морские жители»</a:t>
            </a:r>
            <a:endParaRPr lang="ru-RU" sz="6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86767"/>
            <a:ext cx="7945667" cy="566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52400"/>
            <a:ext cx="6478341" cy="649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272</Words>
  <Application>Microsoft Office PowerPoint</Application>
  <PresentationFormat>Экран (4:3)</PresentationFormat>
  <Paragraphs>41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Творческая мастерская. Аппликация в технике оригами на тему:  «Морские жители»</vt:lpstr>
      <vt:lpstr>Фрагмент какого музыкального произведения мы посмотрели?</vt:lpstr>
      <vt:lpstr>Родион Щедрин – знаменитый композитор, педагог, пианист, общественный деятель. Имеет звание Народного артиста СССР, лауреат Ленинской и Государственных премий СССР и Российской Федерации.</vt:lpstr>
      <vt:lpstr>Детство </vt:lpstr>
      <vt:lpstr>Презентация PowerPoint</vt:lpstr>
      <vt:lpstr>Презентация PowerPoint</vt:lpstr>
      <vt:lpstr>Аппликация «Морские жители»</vt:lpstr>
      <vt:lpstr>Презентация PowerPoint</vt:lpstr>
      <vt:lpstr>Презентация PowerPoint</vt:lpstr>
      <vt:lpstr>Презентация PowerPoint</vt:lpstr>
      <vt:lpstr>Какую технику будем использовать в работе?</vt:lpstr>
      <vt:lpstr>Презентация PowerPoint</vt:lpstr>
      <vt:lpstr>Рыбка</vt:lpstr>
      <vt:lpstr>Рыбка</vt:lpstr>
      <vt:lpstr>Кит</vt:lpstr>
      <vt:lpstr>Кит</vt:lpstr>
      <vt:lpstr>Кит</vt:lpstr>
      <vt:lpstr>Кит</vt:lpstr>
      <vt:lpstr>Краб</vt:lpstr>
      <vt:lpstr>Краб</vt:lpstr>
      <vt:lpstr>Краб</vt:lpstr>
      <vt:lpstr>Краб</vt:lpstr>
      <vt:lpstr>Краб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Родион Щедрин – знаменитый композитор, педагог, пианист, общественный деятель. Имеет звание Народного артиста СССР, лауреат Ленинской и Государственных премий СССР и Российской Федерации.</dc:title>
  <dc:creator>ольга</dc:creator>
  <cp:lastModifiedBy>Осокин</cp:lastModifiedBy>
  <cp:revision>21</cp:revision>
  <dcterms:created xsi:type="dcterms:W3CDTF">2022-10-12T15:42:05Z</dcterms:created>
  <dcterms:modified xsi:type="dcterms:W3CDTF">2024-02-12T07:23:59Z</dcterms:modified>
</cp:coreProperties>
</file>