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5" d="100"/>
          <a:sy n="75" d="100"/>
        </p:scale>
        <p:origin x="126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B64E0-A35C-417E-93B5-1B81FCFD2D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F870E-0373-4947-8F7A-6306B05747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1D1DE-0521-4FC2-8A68-19AC401BD3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39835-CA3F-4EBF-9C0E-035B99788E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6DB32-CA59-4CF7-B634-C55100C089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53E16-BA87-4FB2-842C-9D2FB5A5F9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7E374-1202-41D2-85CD-201689405D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3467B-014A-44C1-82DD-1971D8E208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BBC3B1-A3AD-4C35-B2C8-357A0E4F6C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0041E-6427-40E5-A4BD-658608DE12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AE98C-F98E-4320-AD1F-1E903C6D6C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6CB185-08E8-4B08-9854-9F4C4D77B1B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2492896"/>
            <a:ext cx="7772400" cy="1467594"/>
          </a:xfrm>
        </p:spPr>
        <p:txBody>
          <a:bodyPr/>
          <a:lstStyle/>
          <a:p>
            <a:r>
              <a:rPr lang="ru-RU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ЗАНИМАТЕЛЬНЫЕ ОПЫТЫ ПО ФИЗИКЕ</a:t>
            </a:r>
            <a:br>
              <a:rPr lang="ru-RU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</a:br>
            <a:r>
              <a:rPr lang="ru-RU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В ДОМАШНИХ УСЛОВИЯХ.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6381328"/>
            <a:ext cx="6400800" cy="1752600"/>
          </a:xfrm>
        </p:spPr>
        <p:txBody>
          <a:bodyPr/>
          <a:lstStyle/>
          <a:p>
            <a:r>
              <a:rPr lang="ru-RU" sz="2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Лакеев Егор 10Б</a:t>
            </a:r>
            <a:endParaRPr lang="ru-RU" sz="2000" b="1" i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Заключение</a:t>
            </a:r>
            <a:endParaRPr lang="ru-RU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196752"/>
            <a:ext cx="8229600" cy="5544616"/>
          </a:xfrm>
        </p:spPr>
        <p:txBody>
          <a:bodyPr/>
          <a:lstStyle/>
          <a:p>
            <a:r>
              <a:rPr lang="ru-RU" sz="2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 Изучили научно-популярную и тематическую литературу, выбрали и обобщили наиболее интересные, увлекательные физические опыты, которые можно провести в домашних условиях. Сформировали умение проводить наблюдение, планировать и выполнять эксперимент. Углубили и расширить свой  кругозор, совершенствовать свои знания и умения. Развили навыки самостоятельного творческого труда и умения логически мыслить. Привлекли интерес к физической науке.</a:t>
            </a:r>
            <a:endParaRPr lang="ru-RU" sz="2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242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Цели</a:t>
            </a:r>
            <a:endParaRPr lang="ru-RU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060848"/>
            <a:ext cx="8229600" cy="3701008"/>
          </a:xfrm>
        </p:spPr>
        <p:txBody>
          <a:bodyPr/>
          <a:lstStyle/>
          <a:p>
            <a:r>
              <a:rPr lang="ru-RU" sz="44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Научиться показывать простейшие занимательные опыты и уметь объяснить их, пользуясь законами и понятиями предмета физики.</a:t>
            </a:r>
            <a:endParaRPr lang="ru-RU" sz="44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Задачи</a:t>
            </a:r>
            <a:endParaRPr lang="ru-RU" b="1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196752"/>
            <a:ext cx="8229600" cy="5544616"/>
          </a:xfrm>
        </p:spPr>
        <p:txBody>
          <a:bodyPr/>
          <a:lstStyle/>
          <a:p>
            <a:r>
              <a:rPr lang="ru-RU" sz="24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1) Изучив научно-популярную и тематическую литературу, выбрать и обобщить наиболее интересные, увлекательные физические опыты, которые можно 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провести </a:t>
            </a:r>
            <a:r>
              <a:rPr lang="ru-RU" sz="24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в домашних условиях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  <a:p>
            <a:r>
              <a:rPr lang="ru-RU" sz="24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2) Сформировать умение проводить наблюдение, планировать и выполнять эксперимент. Углубить и расширить свой  кругозор, совершенствовать свои знания и умения. Развить навыки самостоятельного творческого труда и умения логически мыслить.</a:t>
            </a:r>
          </a:p>
          <a:p>
            <a:pPr marL="0" indent="0">
              <a:buNone/>
            </a:pPr>
            <a:endParaRPr lang="ru-RU" sz="24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  <a:p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3</a:t>
            </a:r>
            <a:r>
              <a:rPr lang="ru-RU" sz="24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) Привлечь интерес к физической науке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  <a:p>
            <a:r>
              <a:rPr lang="ru-RU" sz="24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4) Сделать 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выводы</a:t>
            </a:r>
            <a:endParaRPr lang="ru-RU" sz="24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64389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Методы исследования</a:t>
            </a:r>
            <a:endParaRPr lang="ru-RU" b="1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060848"/>
            <a:ext cx="8229600" cy="3701008"/>
          </a:xfrm>
        </p:spPr>
        <p:txBody>
          <a:bodyPr/>
          <a:lstStyle/>
          <a:p>
            <a:r>
              <a:rPr lang="ru-RU" sz="44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Изучение, анализ, в следствии практическое применение методической и тематической литературы.</a:t>
            </a:r>
            <a:endParaRPr lang="ru-RU" sz="4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729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Что такое физика?</a:t>
            </a:r>
            <a:endParaRPr lang="ru-RU" sz="3200" b="1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124744"/>
            <a:ext cx="8229600" cy="5184576"/>
          </a:xfrm>
        </p:spPr>
        <p:txBody>
          <a:bodyPr/>
          <a:lstStyle/>
          <a:p>
            <a:r>
              <a:rPr lang="ru-RU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Физика — естественная наука. Источником знаний для неё является практическая деятельность: наблюдения, </a:t>
            </a:r>
            <a:r>
              <a:rPr lang="ru-RU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эксперементральное</a:t>
            </a:r>
            <a:r>
              <a:rPr lang="ru-RU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 исследование явлений природы, производственная деятельность. Правильность физических знаний проверяется экспериментом, использованием научных знаний в производственной деятельности.</a:t>
            </a:r>
            <a:endParaRPr lang="ru-RU" sz="2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773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74638"/>
            <a:ext cx="8373616" cy="1426170"/>
          </a:xfrm>
        </p:spPr>
        <p:txBody>
          <a:bodyPr/>
          <a:lstStyle/>
          <a:p>
            <a:r>
              <a:rPr lang="ru-RU" sz="36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Что такое опыт в физической науке?</a:t>
            </a:r>
            <a:endParaRPr lang="ru-RU" sz="3600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060848"/>
            <a:ext cx="8229600" cy="3701008"/>
          </a:xfrm>
        </p:spPr>
        <p:txBody>
          <a:bodyPr/>
          <a:lstStyle/>
          <a:p>
            <a:r>
              <a:rPr lang="ru-RU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Основным методом исследования в </a:t>
            </a:r>
            <a:r>
              <a:rPr lang="ru-RU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физике</a:t>
            </a:r>
            <a:r>
              <a:rPr lang="ru-RU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 </a:t>
            </a:r>
            <a:r>
              <a:rPr lang="ru-RU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является</a:t>
            </a:r>
            <a:r>
              <a:rPr lang="ru-RU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 </a:t>
            </a:r>
            <a:r>
              <a:rPr lang="ru-RU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опыт</a:t>
            </a:r>
            <a:r>
              <a:rPr lang="ru-RU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 – наблюдение исследуемых явлений в точно учитываемых условиях, позволяющих следить за ходом явлений, многократно воспроизводить его при повторении этих условий.</a:t>
            </a:r>
            <a:endParaRPr lang="ru-RU" sz="44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023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32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Опыт №1 </a:t>
            </a:r>
            <a:r>
              <a:rPr lang="ru-RU" sz="32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"</a:t>
            </a:r>
            <a:r>
              <a:rPr lang="ru-RU" sz="3200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капилярный эффект"</a:t>
            </a:r>
            <a:endParaRPr lang="ru-RU" sz="2000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836712"/>
            <a:ext cx="8229600" cy="5904656"/>
          </a:xfrm>
        </p:spPr>
        <p:txBody>
          <a:bodyPr/>
          <a:lstStyle/>
          <a:p>
            <a:r>
              <a:rPr lang="ru-RU" sz="24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Что понадобится: вода, стакан, ножницы, 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фломастеры</a:t>
            </a:r>
            <a:r>
              <a:rPr lang="ru-RU" sz="24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, бумажная салфетка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.</a:t>
            </a:r>
          </a:p>
          <a:p>
            <a:r>
              <a:rPr lang="ru-RU" sz="24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Описание опыта: опыт иллюстрирует, как происходит процесс впитывания жидкости твердым телом, а именно салфеткой. Салфетка имеет пористую структуру и состоит преимущественно из целлюлозы, которая, в свою очередь, имеет волокнистое строение. Таким образом, воде не составляет труда найти себе пути-капилляры для движения вверх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3600" dirty="0"/>
          </a:p>
        </p:txBody>
      </p:sp>
      <p:pic>
        <p:nvPicPr>
          <p:cNvPr id="2" name="Рисунок 1" descr="Проект Лакеев Егор 10Б.rtf (восстановлен) - РусВорд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7" t="35390" r="23613" b="12232"/>
          <a:stretch/>
        </p:blipFill>
        <p:spPr>
          <a:xfrm>
            <a:off x="1475656" y="4392488"/>
            <a:ext cx="3096344" cy="2348880"/>
          </a:xfrm>
          <a:prstGeom prst="rect">
            <a:avLst/>
          </a:prstGeom>
        </p:spPr>
      </p:pic>
      <p:pic>
        <p:nvPicPr>
          <p:cNvPr id="3" name="Рисунок 2" descr="Проект Лакеев Егор 10Б.rtf (восстановлен) - РусВорд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8" t="39896" r="20812" b="12472"/>
          <a:stretch/>
        </p:blipFill>
        <p:spPr>
          <a:xfrm>
            <a:off x="4646836" y="4365103"/>
            <a:ext cx="4176464" cy="237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915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/>
          <a:lstStyle/>
          <a:p>
            <a:r>
              <a:rPr lang="ru-RU" sz="36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Опыт №2 </a:t>
            </a:r>
            <a:r>
              <a:rPr lang="ru-RU" sz="3600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"атмосферное давление"</a:t>
            </a:r>
            <a:endParaRPr lang="ru-RU" sz="3600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80728"/>
            <a:ext cx="8856984" cy="5472608"/>
          </a:xfrm>
        </p:spPr>
        <p:txBody>
          <a:bodyPr/>
          <a:lstStyle/>
          <a:p>
            <a:r>
              <a:rPr lang="ru-RU" sz="2800" dirty="0">
                <a:solidFill>
                  <a:srgbClr val="FF6600"/>
                </a:solidFill>
                <a:latin typeface="Impact" panose="020B0806030902050204" pitchFamily="34" charset="0"/>
              </a:rPr>
              <a:t>Что понадобится: стакан, акриловые краски, лист бумаги</a:t>
            </a:r>
            <a:r>
              <a:rPr lang="ru-RU" sz="2800" dirty="0" smtClean="0">
                <a:solidFill>
                  <a:srgbClr val="FF6600"/>
                </a:solidFill>
                <a:latin typeface="Impact" panose="020B0806030902050204" pitchFamily="34" charset="0"/>
              </a:rPr>
              <a:t>.</a:t>
            </a:r>
          </a:p>
          <a:p>
            <a:r>
              <a:rPr lang="ru-RU" sz="2400" dirty="0">
                <a:solidFill>
                  <a:srgbClr val="FF6600"/>
                </a:solidFill>
                <a:latin typeface="Impact" panose="020B0806030902050204" pitchFamily="34" charset="0"/>
              </a:rPr>
              <a:t>Описание опыта: вода не выливается из колбы благодаря силе, возникающей из-за разницы атмосферного давления вне сосуда и давления, которое образуется внутри между дном и поверхностью воды. То есть, когда столб воды пытается опуститься вниз, в емкости образуется среда с пониженным давлением, которая и удерживает жидкость.</a:t>
            </a:r>
          </a:p>
          <a:p>
            <a:endParaRPr lang="ru-RU" sz="2800" dirty="0"/>
          </a:p>
        </p:txBody>
      </p:sp>
      <p:pic>
        <p:nvPicPr>
          <p:cNvPr id="2" name="Рисунок 1" descr="Проект Лакеев Егор 10Б.rtf (восстановлен) - РусВорд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8" t="39896" r="39762" b="19689"/>
          <a:stretch/>
        </p:blipFill>
        <p:spPr>
          <a:xfrm>
            <a:off x="4067944" y="4293096"/>
            <a:ext cx="439248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855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/>
          <a:lstStyle/>
          <a:p>
            <a:r>
              <a:rPr lang="ru-RU" sz="32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Опыт №</a:t>
            </a:r>
            <a:r>
              <a:rPr lang="en-US" sz="32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3</a:t>
            </a:r>
            <a:r>
              <a:rPr lang="ru-RU" sz="32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 </a:t>
            </a:r>
            <a:r>
              <a:rPr lang="ru-RU" sz="3200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«Диффузия жидкостей и газов»</a:t>
            </a:r>
            <a:endParaRPr lang="ru-RU" sz="3200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196752"/>
            <a:ext cx="8568952" cy="5544616"/>
          </a:xfrm>
        </p:spPr>
        <p:txBody>
          <a:bodyPr/>
          <a:lstStyle/>
          <a:p>
            <a:r>
              <a:rPr lang="ru-RU" sz="28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Что понадобится: вата, нашатырный спирт, фенолфталеин</a:t>
            </a:r>
            <a:r>
              <a:rPr lang="ru-RU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.</a:t>
            </a:r>
          </a:p>
          <a:p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Ход </a:t>
            </a:r>
            <a:r>
              <a:rPr lang="ru-RU" sz="24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опыта: Возьмём два кусочка </a:t>
            </a:r>
            <a:r>
              <a:rPr lang="ru-RU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ватки</a:t>
            </a:r>
            <a:r>
              <a:rPr lang="ru-RU" sz="24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. Смочим один кусочек ватки фенолфталеином, другой – нашатырным спиртом. Приведём ветки в соприкосновение. Наблюдается окрашивание ваток в розовый цвет вследствие явления диффузии</a:t>
            </a:r>
            <a:r>
              <a:rPr lang="ru-RU" sz="2400" dirty="0"/>
              <a:t>. </a:t>
            </a:r>
            <a:endParaRPr lang="ru-RU" dirty="0"/>
          </a:p>
        </p:txBody>
      </p:sp>
      <p:pic>
        <p:nvPicPr>
          <p:cNvPr id="2" name="Рисунок 1" descr="Проект Лакеев Егор 10Б.rtf (восстановлен) - РусВорд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9" t="51444" r="49211" b="21132"/>
          <a:stretch/>
        </p:blipFill>
        <p:spPr>
          <a:xfrm>
            <a:off x="395536" y="4149080"/>
            <a:ext cx="2219176" cy="2232248"/>
          </a:xfrm>
          <a:prstGeom prst="rect">
            <a:avLst/>
          </a:prstGeom>
        </p:spPr>
      </p:pic>
      <p:pic>
        <p:nvPicPr>
          <p:cNvPr id="3" name="Рисунок 2" descr="Проект Лакеев Егор 10Б.rtf (восстановлен) - РусВорд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5" t="31236" r="50000" b="39897"/>
          <a:stretch/>
        </p:blipFill>
        <p:spPr>
          <a:xfrm>
            <a:off x="3002558" y="4116164"/>
            <a:ext cx="2448272" cy="2232248"/>
          </a:xfrm>
          <a:prstGeom prst="rect">
            <a:avLst/>
          </a:prstGeom>
        </p:spPr>
      </p:pic>
      <p:pic>
        <p:nvPicPr>
          <p:cNvPr id="4" name="Рисунок 3" descr="Проект Лакеев Егор 10Б.rtf (восстановлен) - РусВорд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5" t="61547" r="50000" b="11029"/>
          <a:stretch/>
        </p:blipFill>
        <p:spPr>
          <a:xfrm>
            <a:off x="5838676" y="4149080"/>
            <a:ext cx="2651224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171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theme/theme1.xml><?xml version="1.0" encoding="utf-8"?>
<a:theme xmlns:a="http://schemas.openxmlformats.org/drawingml/2006/main" name="электричество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4D83127-C039-4CD0-8DE4-31C158DAF1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лампочкой</Template>
  <TotalTime>62</TotalTime>
  <Words>388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Impact</vt:lpstr>
      <vt:lpstr>электричество</vt:lpstr>
      <vt:lpstr>ЗАНИМАТЕЛЬНЫЕ ОПЫТЫ ПО ФИЗИКЕ В ДОМАШНИХ УСЛОВИЯХ. </vt:lpstr>
      <vt:lpstr>Цели</vt:lpstr>
      <vt:lpstr>Задачи</vt:lpstr>
      <vt:lpstr>Методы исследования</vt:lpstr>
      <vt:lpstr>Что такое физика?</vt:lpstr>
      <vt:lpstr>Что такое опыт в физической науке?</vt:lpstr>
      <vt:lpstr>Опыт №1 "капилярный эффект"</vt:lpstr>
      <vt:lpstr>Опыт №2 "атмосферное давление"</vt:lpstr>
      <vt:lpstr>Опыт №3 «Диффузия жидкостей и газов»</vt:lpstr>
      <vt:lpstr>Заключение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ЗАНИМАТЕЛЬНЫЕ ОПЫТЫ ПО ФИЗИКЕ В ДОМАШНИХ УСЛОВИЯХ.</dc:title>
  <dc:creator>Egor Lakeev</dc:creator>
  <cp:keywords/>
  <cp:lastModifiedBy>Egor Lakeev</cp:lastModifiedBy>
  <cp:revision>7</cp:revision>
  <dcterms:created xsi:type="dcterms:W3CDTF">2022-04-02T11:02:02Z</dcterms:created>
  <dcterms:modified xsi:type="dcterms:W3CDTF">2022-04-02T12:04:59Z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TC300090659990</vt:lpwstr>
  </property>
</Properties>
</file>