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0"/>
  </p:notesMasterIdLst>
  <p:sldIdLst>
    <p:sldId id="256" r:id="rId2"/>
    <p:sldId id="264" r:id="rId3"/>
    <p:sldId id="257" r:id="rId4"/>
    <p:sldId id="259" r:id="rId5"/>
    <p:sldId id="260" r:id="rId6"/>
    <p:sldId id="258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06/relationships/legacyDocTextInfo" Target="legacyDocTextInfo.bin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9EED06-E3F5-47AD-B4E9-A3749EDFA45F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C81FB8-810A-4929-879B-386FA0AEF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BF2AB2-1315-410F-8BDB-4AF3FB1DCE1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4D097-1CA3-4C4D-9022-9B1D6E5EC011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15001-E03F-4D4D-BD2D-8AC5A690C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C138F-9CAD-43DA-8451-07AE8DCA4946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4D3F5-BCC3-4ABD-8CDA-32BE6E6AB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A2B1-7367-4EDF-B48C-AE5114F66403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3775-A1CA-4285-B63F-941E5E00B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5E6091-CF5D-4AA6-AE25-346DF1A4E658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94D2F9-8396-45BC-8780-9323FEB3F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4BFA6-D6A0-4741-ADAE-BC38ED0C854B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2A1F-D275-4E12-B524-EAF077574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0703E-7E3B-4E17-B297-CA60C8C404D5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C86E-2424-4B11-8D5F-8919DDE46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5E458-F189-44D5-BCF1-1AB8186F1B70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AC7F8-B421-42D7-A50A-73DE72716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C600C8-D2D1-4E73-A45B-937643C88FCB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61A996-4D8C-4B1A-BE1E-7AABCCBE2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8E02C-1302-4638-8B33-76B331044514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7DFD3-BFDB-41C7-A28C-E815A2F49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87AC60-C11A-4B00-A4C2-0A468475D013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F8F053-04F5-441D-A09C-2D4CB13E6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332A49-65B4-46E9-84ED-DA848ED7C3CB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1224C5-7E76-480D-944F-6E8F7D070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7CA3735-6EDF-4567-9828-9CBEE37EDE29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BEE75FB-48DE-4CDC-BF0E-2DEFBF09F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83" r:id="rId4"/>
    <p:sldLayoutId id="2147483684" r:id="rId5"/>
    <p:sldLayoutId id="2147483691" r:id="rId6"/>
    <p:sldLayoutId id="2147483685" r:id="rId7"/>
    <p:sldLayoutId id="2147483692" r:id="rId8"/>
    <p:sldLayoutId id="2147483693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7;&#1090;&#1086;&#1091;&#1085;&#1093;&#1077;&#1085;&#1076;&#1078;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4;&#1086;&#1082;%20&#1063;&#1080;&#1083;&#1083;&#1077;&#1085;&#1075;&#1077;&#1084;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4;&#1079;&#1077;&#1088;&#1086;%20&#1051;&#1086;&#1093;-&#1053;&#1077;&#1089;&#1089;.pptx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7;&#1090;&#1091;&#1083;%20&#1058;&#1086;&#1084;&#1072;&#1089;&#1072;%20&#1041;&#1072;&#1089;&#1073;&#1080;.ppt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250" y="1773238"/>
            <a:ext cx="7200900" cy="18938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5400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ЗАГАДОЧНЫЕ   МЕСТА ВЕЛИКОБРИТАНИИ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en-US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ученик 11А класса Валиев Айнур</a:t>
            </a:r>
          </a:p>
          <a:p>
            <a:pPr eaLnBrk="1" hangingPunct="1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en-US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Копылова Людмила Юрьевна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7" name="Rectangle 13"/>
          <p:cNvSpPr>
            <a:spLocks noGrp="1"/>
          </p:cNvSpPr>
          <p:nvPr>
            <p:ph type="title" idx="4294967295"/>
          </p:nvPr>
        </p:nvSpPr>
        <p:spPr bwMode="auto">
          <a:xfrm>
            <a:off x="1116013" y="274638"/>
            <a:ext cx="6808787" cy="7064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600" b="1" cap="none" smtClean="0">
                <a:solidFill>
                  <a:schemeClr val="tx1"/>
                </a:solidFill>
                <a:latin typeface="Arial" charset="0"/>
              </a:rPr>
              <a:t>       Загадочные места Великобритании</a:t>
            </a:r>
          </a:p>
        </p:txBody>
      </p:sp>
      <p:graphicFrame>
        <p:nvGraphicFramePr>
          <p:cNvPr id="30725" name="Diagram 5"/>
          <p:cNvGraphicFramePr>
            <a:graphicFrameLocks/>
          </p:cNvGraphicFramePr>
          <p:nvPr>
            <p:ph idx="4294967295"/>
          </p:nvPr>
        </p:nvGraphicFramePr>
        <p:xfrm>
          <a:off x="1889125" y="1404938"/>
          <a:ext cx="6211888" cy="5502275"/>
        </p:xfrm>
        <a:graphic>
          <a:graphicData uri="http://schemas.openxmlformats.org/drawingml/2006/compatibility">
            <com:legacyDrawing xmlns:com="http://schemas.openxmlformats.org/drawingml/2006/compatibility" spid="_x0000_s3072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3600" b="1" cap="none" dirty="0" smtClean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СТОУНХЕНДЖ- </a:t>
            </a:r>
            <a:r>
              <a:rPr lang="ru-RU" sz="2600" b="1" cap="none" dirty="0" smtClean="0"/>
              <a:t>каменное мегалитическое сооружение (кромлех) в графстве </a:t>
            </a:r>
            <a:r>
              <a:rPr lang="ru-RU" sz="2600" b="1" cap="none" dirty="0" err="1" smtClean="0"/>
              <a:t>Уилтшир</a:t>
            </a:r>
            <a:r>
              <a:rPr lang="ru-RU" sz="2600" b="1" cap="none" dirty="0" smtClean="0"/>
              <a:t> (Англия)</a:t>
            </a:r>
            <a:r>
              <a:rPr lang="ru-RU" sz="2600" cap="none" dirty="0" smtClean="0"/>
              <a:t> </a:t>
            </a:r>
          </a:p>
        </p:txBody>
      </p:sp>
      <p:pic>
        <p:nvPicPr>
          <p:cNvPr id="31746" name="Содержимое 4" descr="Стоунхендж-в-сумерках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1563" y="1500188"/>
            <a:ext cx="6451600" cy="4129087"/>
          </a:xfrm>
        </p:spPr>
      </p:pic>
      <p:sp>
        <p:nvSpPr>
          <p:cNvPr id="31747" name="TextBox 5"/>
          <p:cNvSpPr txBox="1">
            <a:spLocks noChangeArrowheads="1"/>
          </p:cNvSpPr>
          <p:nvPr/>
        </p:nvSpPr>
        <p:spPr bwMode="auto">
          <a:xfrm>
            <a:off x="1071563" y="5786438"/>
            <a:ext cx="5786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Гиперссылка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  <a:hlinkClick r:id="rId4" action="ppaction://hlinkpres?slideindex=1&amp;slidetitle="/>
              </a:rPr>
              <a:t>Stonehenge</a:t>
            </a:r>
            <a:r>
              <a:rPr lang="ru-RU" sz="2400">
                <a:latin typeface="Times New Roman" pitchFamily="18" charset="0"/>
                <a:cs typeface="Times New Roman" pitchFamily="18" charset="0"/>
                <a:hlinkClick r:id="rId4" action="ppaction://hlinkpres?slideindex=1&amp;slidetitle=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ЧИЛЛЕНГЕМ-    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замок с привидениями    </a:t>
            </a:r>
            <a:r>
              <a:rPr lang="ru-RU" sz="2800" b="1" cap="none" dirty="0" smtClean="0">
                <a:solidFill>
                  <a:schemeClr val="tx1"/>
                </a:solidFill>
              </a:rPr>
              <a:t>в графстве Нортумберленд на севере Англии</a:t>
            </a:r>
            <a:r>
              <a:rPr lang="ru-RU" sz="2800" cap="none" dirty="0" smtClean="0"/>
              <a:t> </a:t>
            </a:r>
          </a:p>
        </p:txBody>
      </p:sp>
      <p:pic>
        <p:nvPicPr>
          <p:cNvPr id="33794" name="Содержимое 4" descr="Замок-Чиллингем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571625"/>
            <a:ext cx="7065962" cy="4257675"/>
          </a:xfrm>
        </p:spPr>
      </p:pic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928688" y="6072188"/>
            <a:ext cx="7215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Гиперссылка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Chillenham Castle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428604"/>
            <a:ext cx="8043890" cy="135732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ЛОХ-НЕСС-</a:t>
            </a:r>
            <a:b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none" dirty="0" smtClean="0"/>
              <a:t>большое</a:t>
            </a:r>
            <a:r>
              <a:rPr lang="ru-RU" sz="2600" b="1" cap="none" dirty="0" smtClean="0"/>
              <a:t> глубокое пресноводное озеро </a:t>
            </a:r>
            <a:br>
              <a:rPr lang="ru-RU" sz="2600" b="1" cap="none" dirty="0" smtClean="0"/>
            </a:br>
            <a:r>
              <a:rPr lang="ru-RU" sz="2600" b="1" cap="none" dirty="0" smtClean="0"/>
              <a:t>в Шотландии, растянувшееся на 36 км</a:t>
            </a:r>
            <a:br>
              <a:rPr lang="ru-RU" sz="2600" b="1" cap="none" dirty="0" smtClean="0"/>
            </a:br>
            <a:r>
              <a:rPr lang="ru-RU" sz="2600" b="1" cap="none" dirty="0" smtClean="0"/>
              <a:t>                к юго-западу от </a:t>
            </a:r>
            <a:r>
              <a:rPr lang="ru-RU" sz="2600" b="1" cap="none" dirty="0" err="1" smtClean="0"/>
              <a:t>Инвернесса</a:t>
            </a:r>
            <a:r>
              <a:rPr lang="ru-RU" sz="2600" cap="none" dirty="0" smtClean="0"/>
              <a:t> </a:t>
            </a:r>
          </a:p>
        </p:txBody>
      </p:sp>
      <p:pic>
        <p:nvPicPr>
          <p:cNvPr id="34818" name="Содержимое 3" descr="imgprevie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908175"/>
            <a:ext cx="6489700" cy="3721100"/>
          </a:xfrm>
        </p:spPr>
      </p:pic>
      <p:sp>
        <p:nvSpPr>
          <p:cNvPr id="34819" name="TextBox 5"/>
          <p:cNvSpPr txBox="1">
            <a:spLocks noChangeArrowheads="1"/>
          </p:cNvSpPr>
          <p:nvPr/>
        </p:nvSpPr>
        <p:spPr bwMode="auto">
          <a:xfrm>
            <a:off x="1000125" y="6000750"/>
            <a:ext cx="6572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Гиперссылка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Lake Loch Ness</a:t>
            </a:r>
            <a:r>
              <a:rPr lang="ru-RU" sz="240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186766" cy="15112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СТУЛ </a:t>
            </a:r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ТОМАСА БАСБИ-</a:t>
            </a:r>
            <a:b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none" dirty="0" smtClean="0"/>
              <a:t>стул из дуба, экспонат музея </a:t>
            </a:r>
            <a:r>
              <a:rPr lang="ru-RU" sz="2400" b="1" cap="none" dirty="0" smtClean="0"/>
              <a:t> </a:t>
            </a:r>
            <a:r>
              <a:rPr lang="ru-RU" sz="2400" b="1" cap="none" dirty="0" smtClean="0"/>
              <a:t>городка </a:t>
            </a:r>
            <a:r>
              <a:rPr lang="ru-RU" sz="2400" b="1" cap="none" dirty="0" err="1" smtClean="0"/>
              <a:t>Крикби</a:t>
            </a:r>
            <a:r>
              <a:rPr lang="ru-RU" sz="2400" b="1" cap="none" dirty="0" smtClean="0"/>
              <a:t>, </a:t>
            </a:r>
            <a:r>
              <a:rPr lang="ru-RU" sz="2400" b="1" cap="none" dirty="0" smtClean="0"/>
              <a:t/>
            </a:r>
            <a:br>
              <a:rPr lang="ru-RU" sz="2400" b="1" cap="none" dirty="0" smtClean="0"/>
            </a:br>
            <a:r>
              <a:rPr lang="ru-RU" sz="2400" b="1" cap="none" dirty="0" smtClean="0"/>
              <a:t>графство Северный Йоркшир</a:t>
            </a:r>
            <a:r>
              <a:rPr lang="ru-RU" sz="2400" b="1" cap="none" dirty="0" smtClean="0"/>
              <a:t>, Великобритания</a:t>
            </a:r>
            <a:endParaRPr lang="ru-RU" cap="none" dirty="0" smtClean="0"/>
          </a:p>
        </p:txBody>
      </p:sp>
      <p:pic>
        <p:nvPicPr>
          <p:cNvPr id="35842" name="Содержимое 3" descr="proklyatyj-stul-basbi-v-britanii-pochemu-ego-schitayut-samym-opasnym-predmetom-mebeli-na-planete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2005013"/>
            <a:ext cx="5848350" cy="3716337"/>
          </a:xfrm>
        </p:spPr>
      </p:pic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714375" y="5857875"/>
            <a:ext cx="6643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  Гиперссылка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Thomas Busby Chair</a:t>
            </a:r>
            <a:r>
              <a:rPr lang="ru-RU" sz="240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Рекомендации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513" cy="487362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Великобритания богата и другими загадочными местами , которые стоит увидеть любителям мистики и тайн.                        Например,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Деревня Плакли.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Грот из ракушек.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Холм Святого Михаила.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Поместье Рэйнхэм Холл.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Роллрайт Стоунс.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Аббатство Уитби.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Эйвбери.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Скалы Семь сестер.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Некрополь Глазго.</a:t>
            </a:r>
          </a:p>
        </p:txBody>
      </p:sp>
      <p:pic>
        <p:nvPicPr>
          <p:cNvPr id="36867" name="Рисунок 3" descr="pssst2righ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2286000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1.[Электронный ресурс]. – Режим доступа: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https://wikiway.com/velikobritaniya/stounkhendzh/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(Дата обращения: 19.01.2024)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2.[Электронный ресурс]. – Режим доступа: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https://pikabu.ru/story/proklyatie_tomasa_basbi_ili_legenda_o_stuleubiytse_4486511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(Дата обращения: 19.01.2024)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3.[Электронный ресурс]. – Режим доступа: 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https://magic-world.info/article/chillingham-castle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(Дата обращения: 20.01.2024)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4.[Электронный ресурс]. – Режим доступа:</a:t>
            </a:r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https://wikiway.com/velikobritaniya/ozero-lokhness/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(Дата обращения: 20.01.2024)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318</TotalTime>
  <Words>207</Words>
  <PresentationFormat>Экран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ЗАГАДОЧНЫЕ   МЕСТА ВЕЛИКОБРИТАНИИ</vt:lpstr>
      <vt:lpstr>       Загадочные места Великобритании</vt:lpstr>
      <vt:lpstr>                 СТОУНХЕНДЖ- каменное мегалитическое сооружение (кромлех) в графстве Уилтшир (Англия) </vt:lpstr>
      <vt:lpstr>                   ЧИЛЛЕНГЕМ-       замок с привидениями    в графстве Нортумберленд на севере Англии </vt:lpstr>
      <vt:lpstr>                                       ОЗЕРО ЛОХ-НЕСС- большое глубокое пресноводное озеро  в Шотландии, растянувшееся на 36 км                 к юго-западу от Инвернесса </vt:lpstr>
      <vt:lpstr>                                                      СТУЛ ТОМАСА БАСБИ- стул из дуба, экспонат музея  городка Крикби,  графство Северный Йоркшир, Великобритания</vt:lpstr>
      <vt:lpstr>              Рекомендации</vt:lpstr>
      <vt:lpstr>        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Загадочные места Великобритании</dc:title>
  <dc:creator>добро пожаловать</dc:creator>
  <cp:lastModifiedBy>admin</cp:lastModifiedBy>
  <cp:revision>34</cp:revision>
  <dcterms:created xsi:type="dcterms:W3CDTF">2023-11-25T17:09:07Z</dcterms:created>
  <dcterms:modified xsi:type="dcterms:W3CDTF">2024-02-12T07:11:47Z</dcterms:modified>
</cp:coreProperties>
</file>