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0" r:id="rId11"/>
    <p:sldId id="267" r:id="rId12"/>
    <p:sldId id="268" r:id="rId13"/>
    <p:sldId id="269" r:id="rId14"/>
    <p:sldId id="270" r:id="rId15"/>
    <p:sldId id="261" r:id="rId16"/>
    <p:sldId id="272" r:id="rId17"/>
    <p:sldId id="271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9" d="100"/>
          <a:sy n="39" d="100"/>
        </p:scale>
        <p:origin x="-1764" y="-8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4365104"/>
            <a:ext cx="4343946" cy="1199704"/>
          </a:xfrm>
        </p:spPr>
        <p:txBody>
          <a:bodyPr>
            <a:normAutofit/>
          </a:bodyPr>
          <a:lstStyle/>
          <a:p>
            <a:r>
              <a:rPr lang="ru-RU" dirty="0" smtClean="0"/>
              <a:t>Учитель начальных классов: Садовина Н.Н.</a:t>
            </a:r>
          </a:p>
          <a:p>
            <a:r>
              <a:rPr lang="ru-RU" dirty="0" smtClean="0"/>
              <a:t>Класс: 2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268760"/>
            <a:ext cx="7175351" cy="1793167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бывают растения?</a:t>
            </a:r>
            <a:endParaRPr lang="ru-RU" sz="66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72132" y="1643050"/>
            <a:ext cx="3114668" cy="43642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Несколько тонких стволиков, покрытые корой.</a:t>
            </a:r>
            <a:endParaRPr lang="ru-RU" sz="48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Кустарники </a:t>
            </a:r>
            <a:endParaRPr lang="ru-RU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14488"/>
            <a:ext cx="4002577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71934" y="571480"/>
            <a:ext cx="4257676" cy="106047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Орешник, лещина </a:t>
            </a:r>
            <a:endParaRPr lang="ru-RU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://www.sad2.info/wp-content/uploads/2015/08/2408a-1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357166"/>
            <a:ext cx="3500461" cy="3500462"/>
          </a:xfrm>
          <a:prstGeom prst="rect">
            <a:avLst/>
          </a:prstGeom>
          <a:noFill/>
        </p:spPr>
      </p:pic>
      <p:pic>
        <p:nvPicPr>
          <p:cNvPr id="37892" name="Picture 4" descr="http://www.sad2.info/wp-content/uploads/2015/08/2408a-1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357430"/>
            <a:ext cx="3714776" cy="3714777"/>
          </a:xfrm>
          <a:prstGeom prst="rect">
            <a:avLst/>
          </a:prstGeom>
          <a:noFill/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214282" y="4429132"/>
            <a:ext cx="4257676" cy="1060472"/>
          </a:xfrm>
          <a:prstGeom prst="rect">
            <a:avLst/>
          </a:prstGeom>
        </p:spPr>
        <p:txBody>
          <a:bodyPr vert="horz" rtlCol="0" anchor="ctr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100" dirty="0" smtClean="0">
                <a:solidFill>
                  <a:schemeClr val="bg2">
                    <a:lumMod val="1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Волчьи ягоды</a:t>
            </a:r>
            <a:endParaRPr kumimoji="0" lang="ru-RU" sz="41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upload.wikimedia.org/wikipedia/commons/thumb/2/2c/Lilac_%282%29.jpg/220px-Lilac_%282%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3643338" cy="4566837"/>
          </a:xfrm>
          <a:prstGeom prst="rect">
            <a:avLst/>
          </a:prstGeom>
          <a:noFill/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071934" y="571480"/>
            <a:ext cx="4257676" cy="1060472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Сирень </a:t>
            </a:r>
            <a:endParaRPr lang="ru-RU" sz="44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8" name="Picture 6" descr="http://www.greengarden31.ru/upload/iblock/d2b/d2bb12b169030f370d5def1fe945464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143248"/>
            <a:ext cx="4429156" cy="3321867"/>
          </a:xfrm>
          <a:prstGeom prst="rect">
            <a:avLst/>
          </a:prstGeom>
          <a:noFill/>
        </p:spPr>
      </p:pic>
      <p:sp>
        <p:nvSpPr>
          <p:cNvPr id="8" name="Заголовок 2"/>
          <p:cNvSpPr txBox="1">
            <a:spLocks/>
          </p:cNvSpPr>
          <p:nvPr/>
        </p:nvSpPr>
        <p:spPr>
          <a:xfrm>
            <a:off x="571472" y="5286388"/>
            <a:ext cx="4257676" cy="1060472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Бульденеж</a:t>
            </a:r>
            <a:r>
              <a:rPr lang="ru-RU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iki.kutha.ru/images/7/71/%D0%9A%D0%B0%D0%BB%D0%B8%D0%BD%D0%B0_%D0%B4%D0%B5%D1%80%D0%B5%D0%B2%D0%BE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4357718" cy="3268289"/>
          </a:xfrm>
          <a:prstGeom prst="rect">
            <a:avLst/>
          </a:prstGeom>
          <a:noFill/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886324" y="714356"/>
            <a:ext cx="4257676" cy="106047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Калина  </a:t>
            </a:r>
            <a:endParaRPr lang="ru-RU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40" name="Picture 4" descr="http://maja-dacha.ru/wp-content/uploads/2016/06/kust-krasnoy-smorodiny-sorta-rozita-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643050"/>
            <a:ext cx="3238522" cy="4857784"/>
          </a:xfrm>
          <a:prstGeom prst="rect">
            <a:avLst/>
          </a:prstGeom>
          <a:noFill/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714348" y="4572008"/>
            <a:ext cx="4257676" cy="1060472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100" dirty="0" smtClean="0">
                <a:solidFill>
                  <a:schemeClr val="bg2">
                    <a:lumMod val="1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Смородина </a:t>
            </a: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photosflowery.ru/photo/f6/f6bea49120023286922b63df1916f3f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4143404" cy="3107553"/>
          </a:xfrm>
          <a:prstGeom prst="rect">
            <a:avLst/>
          </a:prstGeom>
          <a:noFill/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4886324" y="1071546"/>
            <a:ext cx="4257676" cy="1060472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100" dirty="0" smtClean="0">
                <a:solidFill>
                  <a:schemeClr val="bg2">
                    <a:lumMod val="1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Шиповник </a:t>
            </a:r>
            <a:r>
              <a:rPr lang="ru-RU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64" name="Picture 4" descr="http://sorta-rasteniy.ru/uploads/posts/2015-12/1450898399_65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3286124"/>
            <a:ext cx="4714908" cy="3208977"/>
          </a:xfrm>
          <a:prstGeom prst="rect">
            <a:avLst/>
          </a:prstGeom>
          <a:noFill/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285720" y="4857760"/>
            <a:ext cx="4257676" cy="1060472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100" dirty="0" smtClean="0">
                <a:solidFill>
                  <a:schemeClr val="bg2">
                    <a:lumMod val="1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Облепиха </a:t>
            </a:r>
            <a:r>
              <a:rPr lang="ru-RU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  </a:t>
            </a: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429256" y="1643050"/>
            <a:ext cx="3257544" cy="43642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 зеленых мягких  сочных стеблей.</a:t>
            </a:r>
            <a:endParaRPr lang="ru-RU" sz="44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Травянистые растения</a:t>
            </a:r>
            <a:endParaRPr lang="ru-RU" sz="44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495983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5" y="0"/>
            <a:ext cx="51862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resp.photolandiya.ru/img-q5y5x5n4g4041456w4t4q2t5i5g5f4p4i4s5p4v2o4o4/images/comments_pic/0921/07labhcj512429918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9144000" cy="5781990"/>
          </a:xfrm>
          <a:prstGeom prst="rect">
            <a:avLst/>
          </a:prstGeom>
          <a:noFill/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57200" y="-144951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Степные травянистые растения</a:t>
            </a:r>
            <a:endParaRPr lang="ru-RU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2132856"/>
            <a:ext cx="5505801" cy="3366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000760" y="1000108"/>
            <a:ext cx="3143240" cy="58578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 ярус – это деревья: ель, сосна, липа, береза, дуб, тополь, клен, рябина и другие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2 ярус – это кустарники: шиповник, малина, орешник, калина. Но среди кустарников есть и ядовитые, например, волчье лыко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 ярус – травы, цветы, мхи и лишайники: брусника, черника. папоротник. кислица, медуница, кукушкин лен, ягель. </a:t>
            </a:r>
            <a:endParaRPr lang="ru-RU" sz="20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Ярусы леса</a:t>
            </a:r>
            <a:endParaRPr lang="ru-RU" sz="48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00760" y="2357430"/>
            <a:ext cx="1643074" cy="64294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/>
              <a:t>Лес </a:t>
            </a: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789" y="11380"/>
            <a:ext cx="7472386" cy="322580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Белки в нём живут и волки, 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нём растут дубы и ёлки 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Высоченны </a:t>
            </a:r>
            <a:r>
              <a:rPr lang="ru-RU" sz="3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до небес! 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Называют </a:t>
            </a:r>
            <a:r>
              <a:rPr lang="ru-RU" sz="3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его… 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501008"/>
            <a:ext cx="5274982" cy="2953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окружающий мир правила поведения в лесу (70 фото) » Картинки и  статусы про окружающий мир вокру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Я узнал, что…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Было интересно узнать о …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Теперь я смогу …</a:t>
            </a:r>
            <a:endParaRPr lang="ru-RU" sz="40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dirty="0" smtClean="0"/>
              <a:t>Рефлексия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329"/>
            <a:ext cx="2900354" cy="94753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Деревья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Растения </a:t>
            </a:r>
            <a:endParaRPr lang="ru-RU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428992" y="1500174"/>
            <a:ext cx="2900354" cy="947539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Кусты</a:t>
            </a:r>
            <a:r>
              <a:rPr lang="ru-RU" sz="4000" dirty="0" smtClean="0"/>
              <a:t>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643570" y="1571612"/>
            <a:ext cx="3114668" cy="947539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Травянистые растения 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mapinstitute.org/data/wallpapers/121/im589254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02" y="2326234"/>
            <a:ext cx="3286116" cy="3042005"/>
          </a:xfrm>
          <a:prstGeom prst="rect">
            <a:avLst/>
          </a:prstGeom>
          <a:noFill/>
        </p:spPr>
      </p:pic>
      <p:pic>
        <p:nvPicPr>
          <p:cNvPr id="15364" name="Picture 4" descr="https://im0-tub-ru.yandex.net/i?id=7ba8230ca53c0eb068f8f1ec4c83964f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6596" y="2541915"/>
            <a:ext cx="2106974" cy="2786082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947" y="3011031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000108"/>
            <a:ext cx="7901014" cy="85725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		</a:t>
            </a:r>
            <a:r>
              <a:rPr lang="ru-RU" sz="3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Один толстый ствол покрытый корой, </a:t>
            </a:r>
          </a:p>
          <a:p>
            <a:pPr algn="ctr">
              <a:buNone/>
            </a:pPr>
            <a:r>
              <a:rPr lang="ru-RU" sz="3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которого отходят ветви.</a:t>
            </a:r>
            <a:endParaRPr lang="ru-RU" sz="30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" y="-49427"/>
            <a:ext cx="8229600" cy="1143000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Деревья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4" descr="https://ds04.infourok.ru/uploads/ex/081a/00014099-71ac8c41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857340"/>
            <a:ext cx="6500858" cy="4875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http://www.tompitomnik.ru/upload/iblock/a40/a409d6b6fcf38c9aa5eae79d376afff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428868"/>
            <a:ext cx="3106582" cy="4143404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3900486" cy="7332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Лиственные </a:t>
            </a:r>
            <a:endParaRPr lang="ru-RU" sz="40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Деревья  и кустарники</a:t>
            </a:r>
            <a:endParaRPr lang="ru-RU" sz="44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1"/>
          <p:cNvSpPr txBox="1">
            <a:spLocks/>
          </p:cNvSpPr>
          <p:nvPr/>
        </p:nvSpPr>
        <p:spPr>
          <a:xfrm>
            <a:off x="4572000" y="1500174"/>
            <a:ext cx="3900486" cy="73322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Хвойные</a:t>
            </a:r>
            <a:r>
              <a:rPr lang="ru-RU" sz="3200" dirty="0" smtClean="0"/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500438"/>
            <a:ext cx="1500198" cy="3097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3071810"/>
            <a:ext cx="1708802" cy="3383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1" name="Picture 7" descr="http://3dvsem.com/wp-content/uploads/2015/04/0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2285992"/>
            <a:ext cx="2643206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лиственных деревьев листья в виде пластинок.</a:t>
            </a:r>
            <a:endParaRPr lang="ru-RU" sz="44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050" y="1628800"/>
            <a:ext cx="6696744" cy="5022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хвойных растений листья в виде иголок (хвоинок).</a:t>
            </a:r>
            <a:endParaRPr lang="ru-RU" sz="44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s://get.pxhere.com/photo/tree-branch-plant-flower-evergreen-fir-conifer-spruce-larch-ecosystem-pine-family-woody-plant-temperate-coniferous-forest-land-plant-arecales-1087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14488"/>
            <a:ext cx="2428892" cy="2428892"/>
          </a:xfrm>
          <a:prstGeom prst="rect">
            <a:avLst/>
          </a:prstGeom>
          <a:noFill/>
        </p:spPr>
      </p:pic>
      <p:pic>
        <p:nvPicPr>
          <p:cNvPr id="32772" name="Picture 4" descr="https://gadzhievo.rozarioflowers.ru/uploads/category/87/a54b97f0fd26c9e42e8f925c82c3c83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4000504"/>
            <a:ext cx="3429023" cy="2571768"/>
          </a:xfrm>
          <a:prstGeom prst="rect">
            <a:avLst/>
          </a:prstGeom>
          <a:noFill/>
        </p:spPr>
      </p:pic>
      <p:pic>
        <p:nvPicPr>
          <p:cNvPr id="32774" name="Picture 6" descr="https://im0-tub-ru.yandex.net/i?id=18282a5490d9777a6e3700e569fc0949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4000504"/>
            <a:ext cx="3214710" cy="2411032"/>
          </a:xfrm>
          <a:prstGeom prst="rect">
            <a:avLst/>
          </a:prstGeom>
          <a:noFill/>
        </p:spPr>
      </p:pic>
      <p:pic>
        <p:nvPicPr>
          <p:cNvPr id="32778" name="Picture 10" descr="https://avatars.mds.yandex.net/get-pdb/25978/0516d49f-b8cd-43f1-8c7b-64e67a20173e/s8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1714488"/>
            <a:ext cx="2571768" cy="25717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" t="-318" r="-395" b="21065"/>
          <a:stretch/>
        </p:blipFill>
        <p:spPr bwMode="auto">
          <a:xfrm>
            <a:off x="20070" y="143838"/>
            <a:ext cx="9360127" cy="5982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00108"/>
            <a:ext cx="3897647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000108"/>
            <a:ext cx="416884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110</TotalTime>
  <Words>175</Words>
  <Application>Microsoft Office PowerPoint</Application>
  <PresentationFormat>Экран (4:3)</PresentationFormat>
  <Paragraphs>40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Бумажная</vt:lpstr>
      <vt:lpstr>Какие бывают растения?</vt:lpstr>
      <vt:lpstr>Белки в нём живут и волки,  В нём растут дубы и ёлки  Высоченны – до небес!  Называют его…  </vt:lpstr>
      <vt:lpstr>Растения </vt:lpstr>
      <vt:lpstr>Деревья </vt:lpstr>
      <vt:lpstr>Деревья  и кустарники</vt:lpstr>
      <vt:lpstr>У лиственных деревьев листья в виде пластинок.</vt:lpstr>
      <vt:lpstr>У хвойных растений листья в виде иголок (хвоинок).</vt:lpstr>
      <vt:lpstr>Презентация PowerPoint</vt:lpstr>
      <vt:lpstr>Презентация PowerPoint</vt:lpstr>
      <vt:lpstr>Кустарники </vt:lpstr>
      <vt:lpstr>Орешник, лещина </vt:lpstr>
      <vt:lpstr>Сирень </vt:lpstr>
      <vt:lpstr>Калина  </vt:lpstr>
      <vt:lpstr>Презентация PowerPoint</vt:lpstr>
      <vt:lpstr>Травянистые растения</vt:lpstr>
      <vt:lpstr>Презентация PowerPoint</vt:lpstr>
      <vt:lpstr>Степные травянистые растения</vt:lpstr>
      <vt:lpstr>Ярусы леса</vt:lpstr>
      <vt:lpstr>Презентация PowerPoint</vt:lpstr>
      <vt:lpstr>Презентация PowerPoint</vt:lpstr>
      <vt:lpstr>Рефлексия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бывают растения?</dc:title>
  <dc:creator>Вася</dc:creator>
  <cp:lastModifiedBy>Алексей</cp:lastModifiedBy>
  <cp:revision>15</cp:revision>
  <dcterms:created xsi:type="dcterms:W3CDTF">2017-10-17T18:30:51Z</dcterms:created>
  <dcterms:modified xsi:type="dcterms:W3CDTF">2024-02-12T07:30:22Z</dcterms:modified>
</cp:coreProperties>
</file>