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D097F-D5BF-42F7-98CA-711D057F7DA6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977B5-A944-453F-8A56-4DC26A63C5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898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D097F-D5BF-42F7-98CA-711D057F7DA6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977B5-A944-453F-8A56-4DC26A63C5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0014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D097F-D5BF-42F7-98CA-711D057F7DA6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977B5-A944-453F-8A56-4DC26A63C5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1074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D097F-D5BF-42F7-98CA-711D057F7DA6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977B5-A944-453F-8A56-4DC26A63C5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176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D097F-D5BF-42F7-98CA-711D057F7DA6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977B5-A944-453F-8A56-4DC26A63C5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80211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D097F-D5BF-42F7-98CA-711D057F7DA6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977B5-A944-453F-8A56-4DC26A63C5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68348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D097F-D5BF-42F7-98CA-711D057F7DA6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977B5-A944-453F-8A56-4DC26A63C5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99002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D097F-D5BF-42F7-98CA-711D057F7DA6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977B5-A944-453F-8A56-4DC26A63C5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122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D097F-D5BF-42F7-98CA-711D057F7DA6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977B5-A944-453F-8A56-4DC26A63C5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0517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D097F-D5BF-42F7-98CA-711D057F7DA6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977B5-A944-453F-8A56-4DC26A63C5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36357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D097F-D5BF-42F7-98CA-711D057F7DA6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977B5-A944-453F-8A56-4DC26A63C5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6939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D097F-D5BF-42F7-98CA-711D057F7DA6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7977B5-A944-453F-8A56-4DC26A63C5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1074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33" y="0"/>
            <a:ext cx="1028046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553955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3440" y="2820444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Мне было трудно …</a:t>
            </a:r>
          </a:p>
          <a:p>
            <a:endParaRPr lang="ru-RU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справился …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34608" y="788517"/>
            <a:ext cx="668804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latin typeface="Arial Black" panose="020B0A04020102020204" pitchFamily="34" charset="0"/>
              </a:rPr>
              <a:t>Упражнение </a:t>
            </a:r>
          </a:p>
          <a:p>
            <a:pPr algn="ctr"/>
            <a:r>
              <a:rPr lang="ru-RU" sz="3600" b="1" dirty="0" smtClean="0">
                <a:latin typeface="Arial Black" panose="020B0A04020102020204" pitchFamily="34" charset="0"/>
              </a:rPr>
              <a:t>«Закончи предложения»</a:t>
            </a:r>
            <a:endParaRPr lang="ru-RU" sz="3600" b="1" dirty="0"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6926" y="2820444"/>
            <a:ext cx="5721531" cy="392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245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3485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0" y="571500"/>
            <a:ext cx="85725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2220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3050" y="636103"/>
            <a:ext cx="6258071" cy="622189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127863" y="209006"/>
            <a:ext cx="3082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Arial Black" panose="020B0A04020102020204" pitchFamily="34" charset="0"/>
              </a:rPr>
              <a:t>Упражнение «Дорисуй»</a:t>
            </a:r>
            <a:endParaRPr lang="ru-RU" sz="20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07133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95329" y="344380"/>
            <a:ext cx="4224234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latin typeface="Arial Black" panose="020B0A04020102020204" pitchFamily="34" charset="0"/>
              </a:rPr>
              <a:t>Игра </a:t>
            </a:r>
          </a:p>
          <a:p>
            <a:pPr algn="ctr"/>
            <a:r>
              <a:rPr lang="ru-RU" sz="3200" dirty="0" smtClean="0">
                <a:latin typeface="Arial Black" panose="020B0A04020102020204" pitchFamily="34" charset="0"/>
              </a:rPr>
              <a:t>«Угадай эмоции»</a:t>
            </a:r>
            <a:endParaRPr lang="ru-RU" sz="3200" dirty="0"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1421598"/>
            <a:ext cx="5006547" cy="53853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373131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2482" y="496389"/>
            <a:ext cx="4746044" cy="6248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43957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7436" y="744582"/>
            <a:ext cx="5819274" cy="5777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4563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9282" y="222068"/>
            <a:ext cx="4538526" cy="605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591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6949" y="295666"/>
            <a:ext cx="8573520" cy="624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09446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21</Words>
  <Application>Microsoft Office PowerPoint</Application>
  <PresentationFormat>Широкоэкранный</PresentationFormat>
  <Paragraphs>8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Arial Black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Мария Андреевна</dc:creator>
  <cp:lastModifiedBy>Мария Андреевна</cp:lastModifiedBy>
  <cp:revision>3</cp:revision>
  <dcterms:created xsi:type="dcterms:W3CDTF">2024-01-16T18:18:09Z</dcterms:created>
  <dcterms:modified xsi:type="dcterms:W3CDTF">2024-01-16T18:30:05Z</dcterms:modified>
</cp:coreProperties>
</file>