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77" r:id="rId7"/>
    <p:sldId id="262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63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3" Type="http://schemas.openxmlformats.org/officeDocument/2006/relationships/slide" Target="slides/slide2.xml" /><Relationship Id="rId21" Type="http://schemas.openxmlformats.org/officeDocument/2006/relationships/slide" Target="slides/slide20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5" Type="http://schemas.openxmlformats.org/officeDocument/2006/relationships/tableStyles" Target="tableStyles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slide" Target="slides/slide19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24" Type="http://schemas.openxmlformats.org/officeDocument/2006/relationships/theme" Target="theme/theme1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23" Type="http://schemas.openxmlformats.org/officeDocument/2006/relationships/viewProps" Target="viewProps.xml" /><Relationship Id="rId10" Type="http://schemas.openxmlformats.org/officeDocument/2006/relationships/slide" Target="slides/slide9.xml" /><Relationship Id="rId19" Type="http://schemas.openxmlformats.org/officeDocument/2006/relationships/slide" Target="slides/slide18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presProps" Target="pres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D2B5BFC-AA18-EB2F-FB8F-504C463525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06D2D78-4E08-565E-3AFE-CED45E34C2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D311366-E34A-AEDF-D726-A223B45EEC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AFA22-A3A6-C84A-A16A-3C74930F961B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5F2F981-EE42-7B60-58B5-F97408AF5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A44CA15-8F4C-859B-36CE-01A26240C2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3F2E8-02DB-4046-9DB4-A9C911727F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69663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C4CB5A-B854-16C2-D756-56FC8016F3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C1AF121-88B3-C455-F2FD-F5930EA2F2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B550E60-983C-9AD9-2C09-9CE192625F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AFA22-A3A6-C84A-A16A-3C74930F961B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9391282-63C0-5E73-523E-8668417B2F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5461878-B461-95D7-2429-948FF9B8A6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3F2E8-02DB-4046-9DB4-A9C911727F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62830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420CFBAE-8A4A-AA12-5618-DFA5C41A9FC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4CACF6A-B04E-F5D8-AACD-A4D455F2EC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316DBAB-CE75-02A9-3862-D8621EEDB0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AFA22-A3A6-C84A-A16A-3C74930F961B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7A4B346-EFB2-A502-B63A-EF09856823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9FAB57C-F40E-E5DD-E3A6-97F17EC1EA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3F2E8-02DB-4046-9DB4-A9C911727F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9041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2C8C9E-B9FC-FF49-F20C-CC8328ECC6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FBC561B-3AD6-E72D-95DD-DB07949110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94CEF05-14CA-A55D-52EE-CAD5C66450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AFA22-A3A6-C84A-A16A-3C74930F961B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199C7F9-067A-4F33-3268-301C842F27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C0FFA23-A974-A95A-9E5B-023A35851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3F2E8-02DB-4046-9DB4-A9C911727F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7547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31A2B1-62D3-6FF7-C4E9-44101A2BF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8228AAE-0299-C654-9FD6-2BDDDB154B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36FB3FD-05C2-0F43-FE64-3748B698AA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AFA22-A3A6-C84A-A16A-3C74930F961B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F549263-006E-565F-98A0-547D9AE854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5B2AF35-2883-0ECF-8420-775BCD823F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3F2E8-02DB-4046-9DB4-A9C911727F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3083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B384C7B-8CF3-F29E-F384-01DA155408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027A725-4408-2C80-09A7-CBAA75C5E3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158A511-1BE5-E962-BA86-9D6C71B27E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F982998-1C43-A47F-EC30-735731104A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AFA22-A3A6-C84A-A16A-3C74930F961B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99E8F56-4F84-2EA6-7244-4B539155D4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0F0A4CA-79F5-03BE-5A97-CD7C2802F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3F2E8-02DB-4046-9DB4-A9C911727F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9967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028D46-AEE5-8E08-9898-F0CB1F58BE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499E7B3-1F8C-E6E1-5ACE-600CFE8332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58AC871-002E-9DBF-E252-3D857BBD01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FA190009-F263-216E-610D-D6848A9B0B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86096156-D89E-93E8-2045-47068FB3457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AB87A038-B0C9-29E3-A399-26A84E5FD3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AFA22-A3A6-C84A-A16A-3C74930F961B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69657242-1632-45F2-BABB-95EE43EC0D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3BDAA3FA-DB1C-1C5E-AEBD-9DFFDD3DF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3F2E8-02DB-4046-9DB4-A9C911727F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3763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746DDC-D8A2-6D72-2DE8-3EA9E8AB94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4FE0452B-569C-A9D7-6DD8-AC2FA2FBD3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AFA22-A3A6-C84A-A16A-3C74930F961B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29D693F7-51B5-71A2-04C4-87D622C893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3FCC4C9B-5558-A635-3DFA-D84A80AE4F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3F2E8-02DB-4046-9DB4-A9C911727F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0246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8067EEE3-E298-23FB-64BA-C5745E0F12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AFA22-A3A6-C84A-A16A-3C74930F961B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634E9534-1CB9-1A0A-5969-D307C473BA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EB10313-4636-D98F-416B-FF51FF18B1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3F2E8-02DB-4046-9DB4-A9C911727F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2895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E6EAA6-CDDB-2461-13A5-C8D16ABBBE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92FCE82-4F68-C5A2-2058-EA49C8C3F0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FEF7D38-685B-75C1-18AD-BDF4EE623F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DAF690F-42FA-8594-1AEA-60B77305DF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AFA22-A3A6-C84A-A16A-3C74930F961B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38FF909-66EC-EFEE-25A0-116ECE54A8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72DB4CD-E5C5-9CB0-1DBB-5E4E6CDF65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3F2E8-02DB-4046-9DB4-A9C911727F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7544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258AD41-A294-6C79-5C30-7213B5AD92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63ABF9A7-C353-50B7-6509-0D32323C02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B066295-2272-D6C5-D609-4F231EC3FF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5E47295-E225-654B-77E8-4F83A85F6B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AFA22-A3A6-C84A-A16A-3C74930F961B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45CED42-F007-7053-D2CA-5F403A6D4C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C02AFAD-67C9-95BC-D5F6-356FF8136E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3F2E8-02DB-4046-9DB4-A9C911727F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924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B18A7ED-E3C8-38D5-49E8-823127AEA1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68B4898-951D-5A71-C676-C0DAAC4B64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FE0BB85-246E-B5D9-3282-7EC8501A4EE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3AFA22-A3A6-C84A-A16A-3C74930F961B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0E89907-1158-1B12-4DFF-F0B4A08D29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19D7BCF-5457-EF13-D5A7-915671753F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53F2E8-02DB-4046-9DB4-A9C911727F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3380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 /><Relationship Id="rId3" Type="http://schemas.openxmlformats.org/officeDocument/2006/relationships/image" Target="../media/image8.jpeg" /><Relationship Id="rId7" Type="http://schemas.openxmlformats.org/officeDocument/2006/relationships/image" Target="../media/image12.jpeg" /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2.xml" /><Relationship Id="rId6" Type="http://schemas.openxmlformats.org/officeDocument/2006/relationships/image" Target="../media/image11.jpeg" /><Relationship Id="rId5" Type="http://schemas.openxmlformats.org/officeDocument/2006/relationships/image" Target="../media/image10.jpeg" /><Relationship Id="rId10" Type="http://schemas.openxmlformats.org/officeDocument/2006/relationships/image" Target="../media/image16.jpeg" /><Relationship Id="rId4" Type="http://schemas.openxmlformats.org/officeDocument/2006/relationships/image" Target="../media/image9.jpeg" /><Relationship Id="rId9" Type="http://schemas.openxmlformats.org/officeDocument/2006/relationships/image" Target="../media/image14.jpeg" 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 /><Relationship Id="rId3" Type="http://schemas.openxmlformats.org/officeDocument/2006/relationships/image" Target="../media/image8.jpeg" /><Relationship Id="rId7" Type="http://schemas.openxmlformats.org/officeDocument/2006/relationships/image" Target="../media/image12.jpeg" /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2.xml" /><Relationship Id="rId6" Type="http://schemas.openxmlformats.org/officeDocument/2006/relationships/image" Target="../media/image11.jpeg" /><Relationship Id="rId11" Type="http://schemas.openxmlformats.org/officeDocument/2006/relationships/image" Target="../media/image16.jpeg" /><Relationship Id="rId5" Type="http://schemas.openxmlformats.org/officeDocument/2006/relationships/image" Target="../media/image10.jpeg" /><Relationship Id="rId10" Type="http://schemas.openxmlformats.org/officeDocument/2006/relationships/image" Target="../media/image15.jpeg" /><Relationship Id="rId4" Type="http://schemas.openxmlformats.org/officeDocument/2006/relationships/image" Target="../media/image9.jpeg" /><Relationship Id="rId9" Type="http://schemas.openxmlformats.org/officeDocument/2006/relationships/image" Target="../media/image14.jpeg" 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 /><Relationship Id="rId3" Type="http://schemas.openxmlformats.org/officeDocument/2006/relationships/image" Target="../media/image8.jpeg" /><Relationship Id="rId7" Type="http://schemas.openxmlformats.org/officeDocument/2006/relationships/image" Target="../media/image12.jpeg" /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2.xml" /><Relationship Id="rId6" Type="http://schemas.openxmlformats.org/officeDocument/2006/relationships/image" Target="../media/image11.jpeg" /><Relationship Id="rId5" Type="http://schemas.openxmlformats.org/officeDocument/2006/relationships/image" Target="../media/image10.jpeg" /><Relationship Id="rId10" Type="http://schemas.openxmlformats.org/officeDocument/2006/relationships/image" Target="../media/image16.jpeg" /><Relationship Id="rId4" Type="http://schemas.openxmlformats.org/officeDocument/2006/relationships/image" Target="../media/image9.jpeg" /><Relationship Id="rId9" Type="http://schemas.openxmlformats.org/officeDocument/2006/relationships/image" Target="../media/image15.jpeg" 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 /><Relationship Id="rId3" Type="http://schemas.openxmlformats.org/officeDocument/2006/relationships/image" Target="../media/image8.jpeg" /><Relationship Id="rId7" Type="http://schemas.openxmlformats.org/officeDocument/2006/relationships/image" Target="../media/image12.jpeg" /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2.xml" /><Relationship Id="rId6" Type="http://schemas.openxmlformats.org/officeDocument/2006/relationships/image" Target="../media/image11.jpeg" /><Relationship Id="rId11" Type="http://schemas.openxmlformats.org/officeDocument/2006/relationships/image" Target="../media/image16.jpeg" /><Relationship Id="rId5" Type="http://schemas.openxmlformats.org/officeDocument/2006/relationships/image" Target="../media/image10.jpeg" /><Relationship Id="rId10" Type="http://schemas.openxmlformats.org/officeDocument/2006/relationships/image" Target="../media/image15.jpeg" /><Relationship Id="rId4" Type="http://schemas.openxmlformats.org/officeDocument/2006/relationships/image" Target="../media/image9.jpeg" /><Relationship Id="rId9" Type="http://schemas.openxmlformats.org/officeDocument/2006/relationships/image" Target="../media/image14.jpeg" 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 /><Relationship Id="rId3" Type="http://schemas.openxmlformats.org/officeDocument/2006/relationships/image" Target="../media/image8.jpeg" /><Relationship Id="rId7" Type="http://schemas.openxmlformats.org/officeDocument/2006/relationships/image" Target="../media/image13.jpeg" /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2.xml" /><Relationship Id="rId6" Type="http://schemas.openxmlformats.org/officeDocument/2006/relationships/image" Target="../media/image12.jpeg" /><Relationship Id="rId5" Type="http://schemas.openxmlformats.org/officeDocument/2006/relationships/image" Target="../media/image11.jpeg" /><Relationship Id="rId10" Type="http://schemas.openxmlformats.org/officeDocument/2006/relationships/image" Target="../media/image16.jpeg" /><Relationship Id="rId4" Type="http://schemas.openxmlformats.org/officeDocument/2006/relationships/image" Target="../media/image10.jpeg" /><Relationship Id="rId9" Type="http://schemas.openxmlformats.org/officeDocument/2006/relationships/image" Target="../media/image15.jpeg" 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 /><Relationship Id="rId3" Type="http://schemas.openxmlformats.org/officeDocument/2006/relationships/image" Target="../media/image8.jpeg" /><Relationship Id="rId7" Type="http://schemas.openxmlformats.org/officeDocument/2006/relationships/image" Target="../media/image12.jpeg" /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2.xml" /><Relationship Id="rId6" Type="http://schemas.openxmlformats.org/officeDocument/2006/relationships/image" Target="../media/image11.jpeg" /><Relationship Id="rId11" Type="http://schemas.openxmlformats.org/officeDocument/2006/relationships/image" Target="../media/image16.jpeg" /><Relationship Id="rId5" Type="http://schemas.openxmlformats.org/officeDocument/2006/relationships/image" Target="../media/image10.jpeg" /><Relationship Id="rId10" Type="http://schemas.openxmlformats.org/officeDocument/2006/relationships/image" Target="../media/image15.jpeg" /><Relationship Id="rId4" Type="http://schemas.openxmlformats.org/officeDocument/2006/relationships/image" Target="../media/image9.jpeg" /><Relationship Id="rId9" Type="http://schemas.openxmlformats.org/officeDocument/2006/relationships/image" Target="../media/image14.jpeg" 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 /><Relationship Id="rId3" Type="http://schemas.openxmlformats.org/officeDocument/2006/relationships/image" Target="../media/image8.jpeg" /><Relationship Id="rId7" Type="http://schemas.openxmlformats.org/officeDocument/2006/relationships/image" Target="../media/image13.jpeg" /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2.xml" /><Relationship Id="rId6" Type="http://schemas.openxmlformats.org/officeDocument/2006/relationships/image" Target="../media/image12.jpeg" /><Relationship Id="rId5" Type="http://schemas.openxmlformats.org/officeDocument/2006/relationships/image" Target="../media/image11.jpeg" /><Relationship Id="rId10" Type="http://schemas.openxmlformats.org/officeDocument/2006/relationships/image" Target="../media/image16.jpeg" /><Relationship Id="rId4" Type="http://schemas.openxmlformats.org/officeDocument/2006/relationships/image" Target="../media/image9.jpeg" /><Relationship Id="rId9" Type="http://schemas.openxmlformats.org/officeDocument/2006/relationships/image" Target="../media/image15.jpeg" 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 /><Relationship Id="rId3" Type="http://schemas.openxmlformats.org/officeDocument/2006/relationships/image" Target="../media/image8.jpeg" /><Relationship Id="rId7" Type="http://schemas.openxmlformats.org/officeDocument/2006/relationships/image" Target="../media/image12.jpeg" /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2.xml" /><Relationship Id="rId6" Type="http://schemas.openxmlformats.org/officeDocument/2006/relationships/image" Target="../media/image11.jpeg" /><Relationship Id="rId11" Type="http://schemas.openxmlformats.org/officeDocument/2006/relationships/image" Target="../media/image16.jpeg" /><Relationship Id="rId5" Type="http://schemas.openxmlformats.org/officeDocument/2006/relationships/image" Target="../media/image10.jpeg" /><Relationship Id="rId10" Type="http://schemas.openxmlformats.org/officeDocument/2006/relationships/image" Target="../media/image15.jpeg" /><Relationship Id="rId4" Type="http://schemas.openxmlformats.org/officeDocument/2006/relationships/image" Target="../media/image9.jpeg" /><Relationship Id="rId9" Type="http://schemas.openxmlformats.org/officeDocument/2006/relationships/image" Target="../media/image14.jpeg" 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 /><Relationship Id="rId3" Type="http://schemas.openxmlformats.org/officeDocument/2006/relationships/image" Target="../media/image8.jpeg" /><Relationship Id="rId7" Type="http://schemas.openxmlformats.org/officeDocument/2006/relationships/image" Target="../media/image13.jpeg" /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2.xml" /><Relationship Id="rId6" Type="http://schemas.openxmlformats.org/officeDocument/2006/relationships/image" Target="../media/image11.jpeg" /><Relationship Id="rId5" Type="http://schemas.openxmlformats.org/officeDocument/2006/relationships/image" Target="../media/image10.jpeg" /><Relationship Id="rId10" Type="http://schemas.openxmlformats.org/officeDocument/2006/relationships/image" Target="../media/image16.jpeg" /><Relationship Id="rId4" Type="http://schemas.openxmlformats.org/officeDocument/2006/relationships/image" Target="../media/image9.jpeg" /><Relationship Id="rId9" Type="http://schemas.openxmlformats.org/officeDocument/2006/relationships/image" Target="../media/image15.jpeg" 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 /><Relationship Id="rId3" Type="http://schemas.openxmlformats.org/officeDocument/2006/relationships/image" Target="../media/image8.jpeg" /><Relationship Id="rId7" Type="http://schemas.openxmlformats.org/officeDocument/2006/relationships/image" Target="../media/image12.jpeg" /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2.xml" /><Relationship Id="rId6" Type="http://schemas.openxmlformats.org/officeDocument/2006/relationships/image" Target="../media/image11.jpeg" /><Relationship Id="rId11" Type="http://schemas.openxmlformats.org/officeDocument/2006/relationships/image" Target="../media/image16.jpeg" /><Relationship Id="rId5" Type="http://schemas.openxmlformats.org/officeDocument/2006/relationships/image" Target="../media/image10.jpeg" /><Relationship Id="rId10" Type="http://schemas.openxmlformats.org/officeDocument/2006/relationships/image" Target="../media/image15.jpeg" /><Relationship Id="rId4" Type="http://schemas.openxmlformats.org/officeDocument/2006/relationships/image" Target="../media/image9.jpeg" /><Relationship Id="rId9" Type="http://schemas.openxmlformats.org/officeDocument/2006/relationships/image" Target="../media/image14.jpeg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2.xml" 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 /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 /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2.xml" /><Relationship Id="rId4" Type="http://schemas.openxmlformats.org/officeDocument/2006/relationships/image" Target="../media/image4.jpeg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 /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 /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 /><Relationship Id="rId3" Type="http://schemas.openxmlformats.org/officeDocument/2006/relationships/image" Target="../media/image8.jpeg" /><Relationship Id="rId7" Type="http://schemas.openxmlformats.org/officeDocument/2006/relationships/image" Target="../media/image12.jpeg" /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2.xml" /><Relationship Id="rId6" Type="http://schemas.openxmlformats.org/officeDocument/2006/relationships/image" Target="../media/image11.jpeg" /><Relationship Id="rId11" Type="http://schemas.openxmlformats.org/officeDocument/2006/relationships/image" Target="../media/image16.jpeg" /><Relationship Id="rId5" Type="http://schemas.openxmlformats.org/officeDocument/2006/relationships/image" Target="../media/image10.jpeg" /><Relationship Id="rId10" Type="http://schemas.openxmlformats.org/officeDocument/2006/relationships/image" Target="../media/image15.jpeg" /><Relationship Id="rId4" Type="http://schemas.openxmlformats.org/officeDocument/2006/relationships/image" Target="../media/image9.jpeg" /><Relationship Id="rId9" Type="http://schemas.openxmlformats.org/officeDocument/2006/relationships/image" Target="../media/image14.jpeg" 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 /><Relationship Id="rId3" Type="http://schemas.openxmlformats.org/officeDocument/2006/relationships/image" Target="../media/image8.jpeg" /><Relationship Id="rId7" Type="http://schemas.openxmlformats.org/officeDocument/2006/relationships/image" Target="../media/image13.jpeg" /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2.xml" /><Relationship Id="rId6" Type="http://schemas.openxmlformats.org/officeDocument/2006/relationships/image" Target="../media/image12.jpeg" /><Relationship Id="rId5" Type="http://schemas.openxmlformats.org/officeDocument/2006/relationships/image" Target="../media/image10.jpeg" /><Relationship Id="rId10" Type="http://schemas.openxmlformats.org/officeDocument/2006/relationships/image" Target="../media/image16.jpeg" /><Relationship Id="rId4" Type="http://schemas.openxmlformats.org/officeDocument/2006/relationships/image" Target="../media/image9.jpeg" /><Relationship Id="rId9" Type="http://schemas.openxmlformats.org/officeDocument/2006/relationships/image" Target="../media/image15.jpeg" 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 /><Relationship Id="rId3" Type="http://schemas.openxmlformats.org/officeDocument/2006/relationships/image" Target="../media/image8.jpeg" /><Relationship Id="rId7" Type="http://schemas.openxmlformats.org/officeDocument/2006/relationships/image" Target="../media/image12.jpeg" /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2.xml" /><Relationship Id="rId6" Type="http://schemas.openxmlformats.org/officeDocument/2006/relationships/image" Target="../media/image11.jpeg" /><Relationship Id="rId11" Type="http://schemas.openxmlformats.org/officeDocument/2006/relationships/image" Target="../media/image16.jpeg" /><Relationship Id="rId5" Type="http://schemas.openxmlformats.org/officeDocument/2006/relationships/image" Target="../media/image10.jpeg" /><Relationship Id="rId10" Type="http://schemas.openxmlformats.org/officeDocument/2006/relationships/image" Target="../media/image15.jpeg" /><Relationship Id="rId4" Type="http://schemas.openxmlformats.org/officeDocument/2006/relationships/image" Target="../media/image9.jpeg" /><Relationship Id="rId9" Type="http://schemas.openxmlformats.org/officeDocument/2006/relationships/image" Target="../media/image14.jpe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84C5E130-F384-9B5C-7572-81A3FD8550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431D99C-A16A-E946-28AB-DA45D0DB6077}"/>
              </a:ext>
            </a:extLst>
          </p:cNvPr>
          <p:cNvSpPr txBox="1"/>
          <p:nvPr/>
        </p:nvSpPr>
        <p:spPr>
          <a:xfrm>
            <a:off x="2107406" y="1536174"/>
            <a:ext cx="11394281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«Профессия: Пожарный»</a:t>
            </a:r>
          </a:p>
          <a:p>
            <a:pPr algn="l"/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Составитель: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Силиванова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Екатерина Андреевна</a:t>
            </a:r>
          </a:p>
        </p:txBody>
      </p:sp>
    </p:spTree>
    <p:extLst>
      <p:ext uri="{BB962C8B-B14F-4D97-AF65-F5344CB8AC3E}">
        <p14:creationId xmlns:p14="http://schemas.microsoft.com/office/powerpoint/2010/main" val="21836695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8">
            <a:extLst>
              <a:ext uri="{FF2B5EF4-FFF2-40B4-BE49-F238E27FC236}">
                <a16:creationId xmlns:a16="http://schemas.microsoft.com/office/drawing/2014/main" id="{A6ECB914-701C-978F-1554-082CAA9EBC9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775" y="-1"/>
            <a:ext cx="12253775" cy="6877541"/>
          </a:xfrm>
        </p:spPr>
      </p:pic>
      <p:pic>
        <p:nvPicPr>
          <p:cNvPr id="2" name="Рисунок 2">
            <a:extLst>
              <a:ext uri="{FF2B5EF4-FFF2-40B4-BE49-F238E27FC236}">
                <a16:creationId xmlns:a16="http://schemas.microsoft.com/office/drawing/2014/main" id="{78B4A7CD-0419-0031-8F87-4003D210A6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4503" y="2841360"/>
            <a:ext cx="2231467" cy="4016640"/>
          </a:xfrm>
          <a:prstGeom prst="rect">
            <a:avLst/>
          </a:prstGeom>
        </p:spPr>
      </p:pic>
      <p:pic>
        <p:nvPicPr>
          <p:cNvPr id="3" name="Рисунок 4">
            <a:extLst>
              <a:ext uri="{FF2B5EF4-FFF2-40B4-BE49-F238E27FC236}">
                <a16:creationId xmlns:a16="http://schemas.microsoft.com/office/drawing/2014/main" id="{E1E1735E-3652-8461-E451-C1EB630A3CB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735" y="375026"/>
            <a:ext cx="2024782" cy="2896697"/>
          </a:xfrm>
          <a:prstGeom prst="rect">
            <a:avLst/>
          </a:prstGeom>
        </p:spPr>
      </p:pic>
      <p:pic>
        <p:nvPicPr>
          <p:cNvPr id="5" name="Рисунок 5">
            <a:extLst>
              <a:ext uri="{FF2B5EF4-FFF2-40B4-BE49-F238E27FC236}">
                <a16:creationId xmlns:a16="http://schemas.microsoft.com/office/drawing/2014/main" id="{36D9C169-61E6-E3D3-0CB7-B95BB535E57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74695"/>
            <a:ext cx="4819650" cy="1883305"/>
          </a:xfrm>
          <a:prstGeom prst="rect">
            <a:avLst/>
          </a:prstGeom>
        </p:spPr>
      </p:pic>
      <p:pic>
        <p:nvPicPr>
          <p:cNvPr id="9" name="Рисунок 9">
            <a:extLst>
              <a:ext uri="{FF2B5EF4-FFF2-40B4-BE49-F238E27FC236}">
                <a16:creationId xmlns:a16="http://schemas.microsoft.com/office/drawing/2014/main" id="{05755A37-A6F6-75F8-F42A-7D458D12E07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1947" y="719666"/>
            <a:ext cx="1328105" cy="5418667"/>
          </a:xfrm>
          <a:prstGeom prst="rect">
            <a:avLst/>
          </a:prstGeom>
        </p:spPr>
      </p:pic>
      <p:pic>
        <p:nvPicPr>
          <p:cNvPr id="10" name="Рисунок 10">
            <a:extLst>
              <a:ext uri="{FF2B5EF4-FFF2-40B4-BE49-F238E27FC236}">
                <a16:creationId xmlns:a16="http://schemas.microsoft.com/office/drawing/2014/main" id="{9A5D6A56-9F22-075B-A193-1B10279BD5D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4503" y="530092"/>
            <a:ext cx="2581275" cy="1781175"/>
          </a:xfrm>
          <a:prstGeom prst="rect">
            <a:avLst/>
          </a:prstGeom>
        </p:spPr>
      </p:pic>
      <p:pic>
        <p:nvPicPr>
          <p:cNvPr id="11" name="Рисунок 11">
            <a:extLst>
              <a:ext uri="{FF2B5EF4-FFF2-40B4-BE49-F238E27FC236}">
                <a16:creationId xmlns:a16="http://schemas.microsoft.com/office/drawing/2014/main" id="{3D12AD34-2849-3938-D204-D5100925216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2033" y="977701"/>
            <a:ext cx="968372" cy="3727318"/>
          </a:xfrm>
          <a:prstGeom prst="rect">
            <a:avLst/>
          </a:prstGeom>
        </p:spPr>
      </p:pic>
      <p:pic>
        <p:nvPicPr>
          <p:cNvPr id="12" name="Рисунок 12">
            <a:extLst>
              <a:ext uri="{FF2B5EF4-FFF2-40B4-BE49-F238E27FC236}">
                <a16:creationId xmlns:a16="http://schemas.microsoft.com/office/drawing/2014/main" id="{16809A92-88CC-6D5F-07F6-52EF73D5902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4765" y="4433886"/>
            <a:ext cx="2105025" cy="1847850"/>
          </a:xfrm>
          <a:prstGeom prst="rect">
            <a:avLst/>
          </a:prstGeom>
        </p:spPr>
      </p:pic>
      <p:pic>
        <p:nvPicPr>
          <p:cNvPr id="14" name="Рисунок 14">
            <a:extLst>
              <a:ext uri="{FF2B5EF4-FFF2-40B4-BE49-F238E27FC236}">
                <a16:creationId xmlns:a16="http://schemas.microsoft.com/office/drawing/2014/main" id="{F44294C9-3F18-98DD-7E8A-D47FD37BE45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3011" y="3246415"/>
            <a:ext cx="1823251" cy="1458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98368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8">
            <a:extLst>
              <a:ext uri="{FF2B5EF4-FFF2-40B4-BE49-F238E27FC236}">
                <a16:creationId xmlns:a16="http://schemas.microsoft.com/office/drawing/2014/main" id="{A6ECB914-701C-978F-1554-082CAA9EBC9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775" y="-1"/>
            <a:ext cx="12253775" cy="6877541"/>
          </a:xfrm>
        </p:spPr>
      </p:pic>
      <p:pic>
        <p:nvPicPr>
          <p:cNvPr id="2" name="Рисунок 2">
            <a:extLst>
              <a:ext uri="{FF2B5EF4-FFF2-40B4-BE49-F238E27FC236}">
                <a16:creationId xmlns:a16="http://schemas.microsoft.com/office/drawing/2014/main" id="{78B4A7CD-0419-0031-8F87-4003D210A6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4503" y="2841360"/>
            <a:ext cx="2231467" cy="4016640"/>
          </a:xfrm>
          <a:prstGeom prst="rect">
            <a:avLst/>
          </a:prstGeom>
        </p:spPr>
      </p:pic>
      <p:pic>
        <p:nvPicPr>
          <p:cNvPr id="3" name="Рисунок 4">
            <a:extLst>
              <a:ext uri="{FF2B5EF4-FFF2-40B4-BE49-F238E27FC236}">
                <a16:creationId xmlns:a16="http://schemas.microsoft.com/office/drawing/2014/main" id="{E1E1735E-3652-8461-E451-C1EB630A3CB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735" y="375026"/>
            <a:ext cx="2024782" cy="2896697"/>
          </a:xfrm>
          <a:prstGeom prst="rect">
            <a:avLst/>
          </a:prstGeom>
        </p:spPr>
      </p:pic>
      <p:pic>
        <p:nvPicPr>
          <p:cNvPr id="5" name="Рисунок 5">
            <a:extLst>
              <a:ext uri="{FF2B5EF4-FFF2-40B4-BE49-F238E27FC236}">
                <a16:creationId xmlns:a16="http://schemas.microsoft.com/office/drawing/2014/main" id="{36D9C169-61E6-E3D3-0CB7-B95BB535E57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74695"/>
            <a:ext cx="4819650" cy="1883305"/>
          </a:xfrm>
          <a:prstGeom prst="rect">
            <a:avLst/>
          </a:prstGeom>
        </p:spPr>
      </p:pic>
      <p:pic>
        <p:nvPicPr>
          <p:cNvPr id="9" name="Рисунок 9">
            <a:extLst>
              <a:ext uri="{FF2B5EF4-FFF2-40B4-BE49-F238E27FC236}">
                <a16:creationId xmlns:a16="http://schemas.microsoft.com/office/drawing/2014/main" id="{05755A37-A6F6-75F8-F42A-7D458D12E07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1947" y="719666"/>
            <a:ext cx="1328105" cy="5418667"/>
          </a:xfrm>
          <a:prstGeom prst="rect">
            <a:avLst/>
          </a:prstGeom>
        </p:spPr>
      </p:pic>
      <p:pic>
        <p:nvPicPr>
          <p:cNvPr id="10" name="Рисунок 10">
            <a:extLst>
              <a:ext uri="{FF2B5EF4-FFF2-40B4-BE49-F238E27FC236}">
                <a16:creationId xmlns:a16="http://schemas.microsoft.com/office/drawing/2014/main" id="{9A5D6A56-9F22-075B-A193-1B10279BD5D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4503" y="530092"/>
            <a:ext cx="2581275" cy="1781175"/>
          </a:xfrm>
          <a:prstGeom prst="rect">
            <a:avLst/>
          </a:prstGeom>
        </p:spPr>
      </p:pic>
      <p:pic>
        <p:nvPicPr>
          <p:cNvPr id="11" name="Рисунок 11">
            <a:extLst>
              <a:ext uri="{FF2B5EF4-FFF2-40B4-BE49-F238E27FC236}">
                <a16:creationId xmlns:a16="http://schemas.microsoft.com/office/drawing/2014/main" id="{3D12AD34-2849-3938-D204-D5100925216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2033" y="977701"/>
            <a:ext cx="968372" cy="3727318"/>
          </a:xfrm>
          <a:prstGeom prst="rect">
            <a:avLst/>
          </a:prstGeom>
        </p:spPr>
      </p:pic>
      <p:pic>
        <p:nvPicPr>
          <p:cNvPr id="12" name="Рисунок 12">
            <a:extLst>
              <a:ext uri="{FF2B5EF4-FFF2-40B4-BE49-F238E27FC236}">
                <a16:creationId xmlns:a16="http://schemas.microsoft.com/office/drawing/2014/main" id="{16809A92-88CC-6D5F-07F6-52EF73D5902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4765" y="4433886"/>
            <a:ext cx="2105025" cy="1847850"/>
          </a:xfrm>
          <a:prstGeom prst="rect">
            <a:avLst/>
          </a:prstGeom>
        </p:spPr>
      </p:pic>
      <p:pic>
        <p:nvPicPr>
          <p:cNvPr id="13" name="Рисунок 13">
            <a:extLst>
              <a:ext uri="{FF2B5EF4-FFF2-40B4-BE49-F238E27FC236}">
                <a16:creationId xmlns:a16="http://schemas.microsoft.com/office/drawing/2014/main" id="{92FCB882-E6C9-5C6B-6E32-B570870CCFB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5914" y="1743846"/>
            <a:ext cx="1752600" cy="2257425"/>
          </a:xfrm>
          <a:prstGeom prst="rect">
            <a:avLst/>
          </a:prstGeom>
        </p:spPr>
      </p:pic>
      <p:pic>
        <p:nvPicPr>
          <p:cNvPr id="14" name="Рисунок 14">
            <a:extLst>
              <a:ext uri="{FF2B5EF4-FFF2-40B4-BE49-F238E27FC236}">
                <a16:creationId xmlns:a16="http://schemas.microsoft.com/office/drawing/2014/main" id="{F44294C9-3F18-98DD-7E8A-D47FD37BE45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3011" y="3246415"/>
            <a:ext cx="1823251" cy="1458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29693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8">
            <a:extLst>
              <a:ext uri="{FF2B5EF4-FFF2-40B4-BE49-F238E27FC236}">
                <a16:creationId xmlns:a16="http://schemas.microsoft.com/office/drawing/2014/main" id="{A6ECB914-701C-978F-1554-082CAA9EBC9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775" y="-1"/>
            <a:ext cx="12253775" cy="6877541"/>
          </a:xfrm>
        </p:spPr>
      </p:pic>
      <p:pic>
        <p:nvPicPr>
          <p:cNvPr id="2" name="Рисунок 2">
            <a:extLst>
              <a:ext uri="{FF2B5EF4-FFF2-40B4-BE49-F238E27FC236}">
                <a16:creationId xmlns:a16="http://schemas.microsoft.com/office/drawing/2014/main" id="{78B4A7CD-0419-0031-8F87-4003D210A6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4503" y="2841360"/>
            <a:ext cx="2231467" cy="4016640"/>
          </a:xfrm>
          <a:prstGeom prst="rect">
            <a:avLst/>
          </a:prstGeom>
        </p:spPr>
      </p:pic>
      <p:pic>
        <p:nvPicPr>
          <p:cNvPr id="3" name="Рисунок 4">
            <a:extLst>
              <a:ext uri="{FF2B5EF4-FFF2-40B4-BE49-F238E27FC236}">
                <a16:creationId xmlns:a16="http://schemas.microsoft.com/office/drawing/2014/main" id="{E1E1735E-3652-8461-E451-C1EB630A3CB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735" y="375026"/>
            <a:ext cx="2024782" cy="2896697"/>
          </a:xfrm>
          <a:prstGeom prst="rect">
            <a:avLst/>
          </a:prstGeom>
        </p:spPr>
      </p:pic>
      <p:pic>
        <p:nvPicPr>
          <p:cNvPr id="5" name="Рисунок 5">
            <a:extLst>
              <a:ext uri="{FF2B5EF4-FFF2-40B4-BE49-F238E27FC236}">
                <a16:creationId xmlns:a16="http://schemas.microsoft.com/office/drawing/2014/main" id="{36D9C169-61E6-E3D3-0CB7-B95BB535E57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74695"/>
            <a:ext cx="4819650" cy="1883305"/>
          </a:xfrm>
          <a:prstGeom prst="rect">
            <a:avLst/>
          </a:prstGeom>
        </p:spPr>
      </p:pic>
      <p:pic>
        <p:nvPicPr>
          <p:cNvPr id="9" name="Рисунок 9">
            <a:extLst>
              <a:ext uri="{FF2B5EF4-FFF2-40B4-BE49-F238E27FC236}">
                <a16:creationId xmlns:a16="http://schemas.microsoft.com/office/drawing/2014/main" id="{05755A37-A6F6-75F8-F42A-7D458D12E07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1947" y="719666"/>
            <a:ext cx="1328105" cy="5418667"/>
          </a:xfrm>
          <a:prstGeom prst="rect">
            <a:avLst/>
          </a:prstGeom>
        </p:spPr>
      </p:pic>
      <p:pic>
        <p:nvPicPr>
          <p:cNvPr id="10" name="Рисунок 10">
            <a:extLst>
              <a:ext uri="{FF2B5EF4-FFF2-40B4-BE49-F238E27FC236}">
                <a16:creationId xmlns:a16="http://schemas.microsoft.com/office/drawing/2014/main" id="{9A5D6A56-9F22-075B-A193-1B10279BD5D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4503" y="530092"/>
            <a:ext cx="2581275" cy="1781175"/>
          </a:xfrm>
          <a:prstGeom prst="rect">
            <a:avLst/>
          </a:prstGeom>
        </p:spPr>
      </p:pic>
      <p:pic>
        <p:nvPicPr>
          <p:cNvPr id="12" name="Рисунок 12">
            <a:extLst>
              <a:ext uri="{FF2B5EF4-FFF2-40B4-BE49-F238E27FC236}">
                <a16:creationId xmlns:a16="http://schemas.microsoft.com/office/drawing/2014/main" id="{16809A92-88CC-6D5F-07F6-52EF73D5902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4765" y="4433886"/>
            <a:ext cx="2105025" cy="1847850"/>
          </a:xfrm>
          <a:prstGeom prst="rect">
            <a:avLst/>
          </a:prstGeom>
        </p:spPr>
      </p:pic>
      <p:pic>
        <p:nvPicPr>
          <p:cNvPr id="13" name="Рисунок 13">
            <a:extLst>
              <a:ext uri="{FF2B5EF4-FFF2-40B4-BE49-F238E27FC236}">
                <a16:creationId xmlns:a16="http://schemas.microsoft.com/office/drawing/2014/main" id="{92FCB882-E6C9-5C6B-6E32-B570870CCFB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5914" y="1743846"/>
            <a:ext cx="1752600" cy="2257425"/>
          </a:xfrm>
          <a:prstGeom prst="rect">
            <a:avLst/>
          </a:prstGeom>
        </p:spPr>
      </p:pic>
      <p:pic>
        <p:nvPicPr>
          <p:cNvPr id="14" name="Рисунок 14">
            <a:extLst>
              <a:ext uri="{FF2B5EF4-FFF2-40B4-BE49-F238E27FC236}">
                <a16:creationId xmlns:a16="http://schemas.microsoft.com/office/drawing/2014/main" id="{F44294C9-3F18-98DD-7E8A-D47FD37BE45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3011" y="3246415"/>
            <a:ext cx="1823251" cy="1458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7597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8">
            <a:extLst>
              <a:ext uri="{FF2B5EF4-FFF2-40B4-BE49-F238E27FC236}">
                <a16:creationId xmlns:a16="http://schemas.microsoft.com/office/drawing/2014/main" id="{A6ECB914-701C-978F-1554-082CAA9EBC9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775" y="-1"/>
            <a:ext cx="12253775" cy="6877541"/>
          </a:xfrm>
        </p:spPr>
      </p:pic>
      <p:pic>
        <p:nvPicPr>
          <p:cNvPr id="2" name="Рисунок 2">
            <a:extLst>
              <a:ext uri="{FF2B5EF4-FFF2-40B4-BE49-F238E27FC236}">
                <a16:creationId xmlns:a16="http://schemas.microsoft.com/office/drawing/2014/main" id="{78B4A7CD-0419-0031-8F87-4003D210A6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4503" y="2841360"/>
            <a:ext cx="2231467" cy="4016640"/>
          </a:xfrm>
          <a:prstGeom prst="rect">
            <a:avLst/>
          </a:prstGeom>
        </p:spPr>
      </p:pic>
      <p:pic>
        <p:nvPicPr>
          <p:cNvPr id="3" name="Рисунок 4">
            <a:extLst>
              <a:ext uri="{FF2B5EF4-FFF2-40B4-BE49-F238E27FC236}">
                <a16:creationId xmlns:a16="http://schemas.microsoft.com/office/drawing/2014/main" id="{E1E1735E-3652-8461-E451-C1EB630A3CB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735" y="375026"/>
            <a:ext cx="2024782" cy="2896697"/>
          </a:xfrm>
          <a:prstGeom prst="rect">
            <a:avLst/>
          </a:prstGeom>
        </p:spPr>
      </p:pic>
      <p:pic>
        <p:nvPicPr>
          <p:cNvPr id="5" name="Рисунок 5">
            <a:extLst>
              <a:ext uri="{FF2B5EF4-FFF2-40B4-BE49-F238E27FC236}">
                <a16:creationId xmlns:a16="http://schemas.microsoft.com/office/drawing/2014/main" id="{36D9C169-61E6-E3D3-0CB7-B95BB535E57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74695"/>
            <a:ext cx="4819650" cy="1883305"/>
          </a:xfrm>
          <a:prstGeom prst="rect">
            <a:avLst/>
          </a:prstGeom>
        </p:spPr>
      </p:pic>
      <p:pic>
        <p:nvPicPr>
          <p:cNvPr id="9" name="Рисунок 9">
            <a:extLst>
              <a:ext uri="{FF2B5EF4-FFF2-40B4-BE49-F238E27FC236}">
                <a16:creationId xmlns:a16="http://schemas.microsoft.com/office/drawing/2014/main" id="{05755A37-A6F6-75F8-F42A-7D458D12E07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1947" y="719666"/>
            <a:ext cx="1328105" cy="5418667"/>
          </a:xfrm>
          <a:prstGeom prst="rect">
            <a:avLst/>
          </a:prstGeom>
        </p:spPr>
      </p:pic>
      <p:pic>
        <p:nvPicPr>
          <p:cNvPr id="10" name="Рисунок 10">
            <a:extLst>
              <a:ext uri="{FF2B5EF4-FFF2-40B4-BE49-F238E27FC236}">
                <a16:creationId xmlns:a16="http://schemas.microsoft.com/office/drawing/2014/main" id="{9A5D6A56-9F22-075B-A193-1B10279BD5D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4503" y="530092"/>
            <a:ext cx="2581275" cy="1781175"/>
          </a:xfrm>
          <a:prstGeom prst="rect">
            <a:avLst/>
          </a:prstGeom>
        </p:spPr>
      </p:pic>
      <p:pic>
        <p:nvPicPr>
          <p:cNvPr id="11" name="Рисунок 11">
            <a:extLst>
              <a:ext uri="{FF2B5EF4-FFF2-40B4-BE49-F238E27FC236}">
                <a16:creationId xmlns:a16="http://schemas.microsoft.com/office/drawing/2014/main" id="{3D12AD34-2849-3938-D204-D5100925216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2033" y="977701"/>
            <a:ext cx="968372" cy="3727318"/>
          </a:xfrm>
          <a:prstGeom prst="rect">
            <a:avLst/>
          </a:prstGeom>
        </p:spPr>
      </p:pic>
      <p:pic>
        <p:nvPicPr>
          <p:cNvPr id="12" name="Рисунок 12">
            <a:extLst>
              <a:ext uri="{FF2B5EF4-FFF2-40B4-BE49-F238E27FC236}">
                <a16:creationId xmlns:a16="http://schemas.microsoft.com/office/drawing/2014/main" id="{16809A92-88CC-6D5F-07F6-52EF73D5902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4765" y="4433886"/>
            <a:ext cx="2105025" cy="1847850"/>
          </a:xfrm>
          <a:prstGeom prst="rect">
            <a:avLst/>
          </a:prstGeom>
        </p:spPr>
      </p:pic>
      <p:pic>
        <p:nvPicPr>
          <p:cNvPr id="13" name="Рисунок 13">
            <a:extLst>
              <a:ext uri="{FF2B5EF4-FFF2-40B4-BE49-F238E27FC236}">
                <a16:creationId xmlns:a16="http://schemas.microsoft.com/office/drawing/2014/main" id="{92FCB882-E6C9-5C6B-6E32-B570870CCFB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5914" y="1743846"/>
            <a:ext cx="1752600" cy="2257425"/>
          </a:xfrm>
          <a:prstGeom prst="rect">
            <a:avLst/>
          </a:prstGeom>
        </p:spPr>
      </p:pic>
      <p:pic>
        <p:nvPicPr>
          <p:cNvPr id="14" name="Рисунок 14">
            <a:extLst>
              <a:ext uri="{FF2B5EF4-FFF2-40B4-BE49-F238E27FC236}">
                <a16:creationId xmlns:a16="http://schemas.microsoft.com/office/drawing/2014/main" id="{F44294C9-3F18-98DD-7E8A-D47FD37BE45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3011" y="3246415"/>
            <a:ext cx="1823251" cy="1458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50424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8">
            <a:extLst>
              <a:ext uri="{FF2B5EF4-FFF2-40B4-BE49-F238E27FC236}">
                <a16:creationId xmlns:a16="http://schemas.microsoft.com/office/drawing/2014/main" id="{A6ECB914-701C-978F-1554-082CAA9EBC9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775" y="-1"/>
            <a:ext cx="12253775" cy="6877541"/>
          </a:xfrm>
        </p:spPr>
      </p:pic>
      <p:pic>
        <p:nvPicPr>
          <p:cNvPr id="2" name="Рисунок 2">
            <a:extLst>
              <a:ext uri="{FF2B5EF4-FFF2-40B4-BE49-F238E27FC236}">
                <a16:creationId xmlns:a16="http://schemas.microsoft.com/office/drawing/2014/main" id="{78B4A7CD-0419-0031-8F87-4003D210A6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103" y="1801282"/>
            <a:ext cx="2231467" cy="4016640"/>
          </a:xfrm>
          <a:prstGeom prst="rect">
            <a:avLst/>
          </a:prstGeom>
        </p:spPr>
      </p:pic>
      <p:pic>
        <p:nvPicPr>
          <p:cNvPr id="5" name="Рисунок 5">
            <a:extLst>
              <a:ext uri="{FF2B5EF4-FFF2-40B4-BE49-F238E27FC236}">
                <a16:creationId xmlns:a16="http://schemas.microsoft.com/office/drawing/2014/main" id="{36D9C169-61E6-E3D3-0CB7-B95BB535E57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74695"/>
            <a:ext cx="4819650" cy="1883305"/>
          </a:xfrm>
          <a:prstGeom prst="rect">
            <a:avLst/>
          </a:prstGeom>
        </p:spPr>
      </p:pic>
      <p:pic>
        <p:nvPicPr>
          <p:cNvPr id="9" name="Рисунок 9">
            <a:extLst>
              <a:ext uri="{FF2B5EF4-FFF2-40B4-BE49-F238E27FC236}">
                <a16:creationId xmlns:a16="http://schemas.microsoft.com/office/drawing/2014/main" id="{05755A37-A6F6-75F8-F42A-7D458D12E07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8342" y="1055951"/>
            <a:ext cx="1328105" cy="5418667"/>
          </a:xfrm>
          <a:prstGeom prst="rect">
            <a:avLst/>
          </a:prstGeom>
        </p:spPr>
      </p:pic>
      <p:pic>
        <p:nvPicPr>
          <p:cNvPr id="10" name="Рисунок 10">
            <a:extLst>
              <a:ext uri="{FF2B5EF4-FFF2-40B4-BE49-F238E27FC236}">
                <a16:creationId xmlns:a16="http://schemas.microsoft.com/office/drawing/2014/main" id="{9A5D6A56-9F22-075B-A193-1B10279BD5D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98" y="1040078"/>
            <a:ext cx="2581275" cy="1781175"/>
          </a:xfrm>
          <a:prstGeom prst="rect">
            <a:avLst/>
          </a:prstGeom>
        </p:spPr>
      </p:pic>
      <p:pic>
        <p:nvPicPr>
          <p:cNvPr id="11" name="Рисунок 11">
            <a:extLst>
              <a:ext uri="{FF2B5EF4-FFF2-40B4-BE49-F238E27FC236}">
                <a16:creationId xmlns:a16="http://schemas.microsoft.com/office/drawing/2014/main" id="{3D12AD34-2849-3938-D204-D5100925216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2033" y="977701"/>
            <a:ext cx="968372" cy="3727318"/>
          </a:xfrm>
          <a:prstGeom prst="rect">
            <a:avLst/>
          </a:prstGeom>
        </p:spPr>
      </p:pic>
      <p:pic>
        <p:nvPicPr>
          <p:cNvPr id="12" name="Рисунок 12">
            <a:extLst>
              <a:ext uri="{FF2B5EF4-FFF2-40B4-BE49-F238E27FC236}">
                <a16:creationId xmlns:a16="http://schemas.microsoft.com/office/drawing/2014/main" id="{16809A92-88CC-6D5F-07F6-52EF73D5902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121" y="2841360"/>
            <a:ext cx="2105025" cy="1847850"/>
          </a:xfrm>
          <a:prstGeom prst="rect">
            <a:avLst/>
          </a:prstGeom>
        </p:spPr>
      </p:pic>
      <p:pic>
        <p:nvPicPr>
          <p:cNvPr id="13" name="Рисунок 13">
            <a:extLst>
              <a:ext uri="{FF2B5EF4-FFF2-40B4-BE49-F238E27FC236}">
                <a16:creationId xmlns:a16="http://schemas.microsoft.com/office/drawing/2014/main" id="{92FCB882-E6C9-5C6B-6E32-B570870CCFB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4454" y="3560497"/>
            <a:ext cx="1752600" cy="2257425"/>
          </a:xfrm>
          <a:prstGeom prst="rect">
            <a:avLst/>
          </a:prstGeom>
        </p:spPr>
      </p:pic>
      <p:pic>
        <p:nvPicPr>
          <p:cNvPr id="14" name="Рисунок 14">
            <a:extLst>
              <a:ext uri="{FF2B5EF4-FFF2-40B4-BE49-F238E27FC236}">
                <a16:creationId xmlns:a16="http://schemas.microsoft.com/office/drawing/2014/main" id="{F44294C9-3F18-98DD-7E8A-D47FD37BE45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06" y="530092"/>
            <a:ext cx="2081855" cy="1665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38122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8">
            <a:extLst>
              <a:ext uri="{FF2B5EF4-FFF2-40B4-BE49-F238E27FC236}">
                <a16:creationId xmlns:a16="http://schemas.microsoft.com/office/drawing/2014/main" id="{A6ECB914-701C-978F-1554-082CAA9EBC9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775" y="-1"/>
            <a:ext cx="12253775" cy="6877541"/>
          </a:xfrm>
        </p:spPr>
      </p:pic>
      <p:pic>
        <p:nvPicPr>
          <p:cNvPr id="2" name="Рисунок 2">
            <a:extLst>
              <a:ext uri="{FF2B5EF4-FFF2-40B4-BE49-F238E27FC236}">
                <a16:creationId xmlns:a16="http://schemas.microsoft.com/office/drawing/2014/main" id="{78B4A7CD-0419-0031-8F87-4003D210A6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4503" y="2841360"/>
            <a:ext cx="2231467" cy="4016640"/>
          </a:xfrm>
          <a:prstGeom prst="rect">
            <a:avLst/>
          </a:prstGeom>
        </p:spPr>
      </p:pic>
      <p:pic>
        <p:nvPicPr>
          <p:cNvPr id="3" name="Рисунок 4">
            <a:extLst>
              <a:ext uri="{FF2B5EF4-FFF2-40B4-BE49-F238E27FC236}">
                <a16:creationId xmlns:a16="http://schemas.microsoft.com/office/drawing/2014/main" id="{E1E1735E-3652-8461-E451-C1EB630A3CB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735" y="375026"/>
            <a:ext cx="2024782" cy="2896697"/>
          </a:xfrm>
          <a:prstGeom prst="rect">
            <a:avLst/>
          </a:prstGeom>
        </p:spPr>
      </p:pic>
      <p:pic>
        <p:nvPicPr>
          <p:cNvPr id="5" name="Рисунок 5">
            <a:extLst>
              <a:ext uri="{FF2B5EF4-FFF2-40B4-BE49-F238E27FC236}">
                <a16:creationId xmlns:a16="http://schemas.microsoft.com/office/drawing/2014/main" id="{36D9C169-61E6-E3D3-0CB7-B95BB535E57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74695"/>
            <a:ext cx="4819650" cy="1883305"/>
          </a:xfrm>
          <a:prstGeom prst="rect">
            <a:avLst/>
          </a:prstGeom>
        </p:spPr>
      </p:pic>
      <p:pic>
        <p:nvPicPr>
          <p:cNvPr id="9" name="Рисунок 9">
            <a:extLst>
              <a:ext uri="{FF2B5EF4-FFF2-40B4-BE49-F238E27FC236}">
                <a16:creationId xmlns:a16="http://schemas.microsoft.com/office/drawing/2014/main" id="{05755A37-A6F6-75F8-F42A-7D458D12E07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1947" y="719666"/>
            <a:ext cx="1328105" cy="5418667"/>
          </a:xfrm>
          <a:prstGeom prst="rect">
            <a:avLst/>
          </a:prstGeom>
        </p:spPr>
      </p:pic>
      <p:pic>
        <p:nvPicPr>
          <p:cNvPr id="10" name="Рисунок 10">
            <a:extLst>
              <a:ext uri="{FF2B5EF4-FFF2-40B4-BE49-F238E27FC236}">
                <a16:creationId xmlns:a16="http://schemas.microsoft.com/office/drawing/2014/main" id="{9A5D6A56-9F22-075B-A193-1B10279BD5D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4503" y="530092"/>
            <a:ext cx="2581275" cy="1781175"/>
          </a:xfrm>
          <a:prstGeom prst="rect">
            <a:avLst/>
          </a:prstGeom>
        </p:spPr>
      </p:pic>
      <p:pic>
        <p:nvPicPr>
          <p:cNvPr id="11" name="Рисунок 11">
            <a:extLst>
              <a:ext uri="{FF2B5EF4-FFF2-40B4-BE49-F238E27FC236}">
                <a16:creationId xmlns:a16="http://schemas.microsoft.com/office/drawing/2014/main" id="{3D12AD34-2849-3938-D204-D5100925216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2033" y="977701"/>
            <a:ext cx="968372" cy="3727318"/>
          </a:xfrm>
          <a:prstGeom prst="rect">
            <a:avLst/>
          </a:prstGeom>
        </p:spPr>
      </p:pic>
      <p:pic>
        <p:nvPicPr>
          <p:cNvPr id="12" name="Рисунок 12">
            <a:extLst>
              <a:ext uri="{FF2B5EF4-FFF2-40B4-BE49-F238E27FC236}">
                <a16:creationId xmlns:a16="http://schemas.microsoft.com/office/drawing/2014/main" id="{16809A92-88CC-6D5F-07F6-52EF73D5902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4765" y="4433886"/>
            <a:ext cx="2105025" cy="1847850"/>
          </a:xfrm>
          <a:prstGeom prst="rect">
            <a:avLst/>
          </a:prstGeom>
        </p:spPr>
      </p:pic>
      <p:pic>
        <p:nvPicPr>
          <p:cNvPr id="13" name="Рисунок 13">
            <a:extLst>
              <a:ext uri="{FF2B5EF4-FFF2-40B4-BE49-F238E27FC236}">
                <a16:creationId xmlns:a16="http://schemas.microsoft.com/office/drawing/2014/main" id="{92FCB882-E6C9-5C6B-6E32-B570870CCFB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5914" y="1743846"/>
            <a:ext cx="1752600" cy="2257425"/>
          </a:xfrm>
          <a:prstGeom prst="rect">
            <a:avLst/>
          </a:prstGeom>
        </p:spPr>
      </p:pic>
      <p:pic>
        <p:nvPicPr>
          <p:cNvPr id="14" name="Рисунок 14">
            <a:extLst>
              <a:ext uri="{FF2B5EF4-FFF2-40B4-BE49-F238E27FC236}">
                <a16:creationId xmlns:a16="http://schemas.microsoft.com/office/drawing/2014/main" id="{F44294C9-3F18-98DD-7E8A-D47FD37BE45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3011" y="3246415"/>
            <a:ext cx="1823251" cy="1458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22415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8">
            <a:extLst>
              <a:ext uri="{FF2B5EF4-FFF2-40B4-BE49-F238E27FC236}">
                <a16:creationId xmlns:a16="http://schemas.microsoft.com/office/drawing/2014/main" id="{A6ECB914-701C-978F-1554-082CAA9EBC9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775" y="-1"/>
            <a:ext cx="12253775" cy="6877541"/>
          </a:xfrm>
        </p:spPr>
      </p:pic>
      <p:pic>
        <p:nvPicPr>
          <p:cNvPr id="2" name="Рисунок 2">
            <a:extLst>
              <a:ext uri="{FF2B5EF4-FFF2-40B4-BE49-F238E27FC236}">
                <a16:creationId xmlns:a16="http://schemas.microsoft.com/office/drawing/2014/main" id="{78B4A7CD-0419-0031-8F87-4003D210A6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788" y="2317350"/>
            <a:ext cx="2231467" cy="4016640"/>
          </a:xfrm>
          <a:prstGeom prst="rect">
            <a:avLst/>
          </a:prstGeom>
        </p:spPr>
      </p:pic>
      <p:pic>
        <p:nvPicPr>
          <p:cNvPr id="3" name="Рисунок 4">
            <a:extLst>
              <a:ext uri="{FF2B5EF4-FFF2-40B4-BE49-F238E27FC236}">
                <a16:creationId xmlns:a16="http://schemas.microsoft.com/office/drawing/2014/main" id="{E1E1735E-3652-8461-E451-C1EB630A3CB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735" y="375026"/>
            <a:ext cx="2024782" cy="2896697"/>
          </a:xfrm>
          <a:prstGeom prst="rect">
            <a:avLst/>
          </a:prstGeom>
        </p:spPr>
      </p:pic>
      <p:pic>
        <p:nvPicPr>
          <p:cNvPr id="9" name="Рисунок 9">
            <a:extLst>
              <a:ext uri="{FF2B5EF4-FFF2-40B4-BE49-F238E27FC236}">
                <a16:creationId xmlns:a16="http://schemas.microsoft.com/office/drawing/2014/main" id="{05755A37-A6F6-75F8-F42A-7D458D12E07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1947" y="719666"/>
            <a:ext cx="1328105" cy="5418667"/>
          </a:xfrm>
          <a:prstGeom prst="rect">
            <a:avLst/>
          </a:prstGeom>
        </p:spPr>
      </p:pic>
      <p:pic>
        <p:nvPicPr>
          <p:cNvPr id="10" name="Рисунок 10">
            <a:extLst>
              <a:ext uri="{FF2B5EF4-FFF2-40B4-BE49-F238E27FC236}">
                <a16:creationId xmlns:a16="http://schemas.microsoft.com/office/drawing/2014/main" id="{9A5D6A56-9F22-075B-A193-1B10279BD5D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3156" y="2477820"/>
            <a:ext cx="2581275" cy="1847850"/>
          </a:xfrm>
          <a:prstGeom prst="rect">
            <a:avLst/>
          </a:prstGeom>
        </p:spPr>
      </p:pic>
      <p:pic>
        <p:nvPicPr>
          <p:cNvPr id="11" name="Рисунок 11">
            <a:extLst>
              <a:ext uri="{FF2B5EF4-FFF2-40B4-BE49-F238E27FC236}">
                <a16:creationId xmlns:a16="http://schemas.microsoft.com/office/drawing/2014/main" id="{3D12AD34-2849-3938-D204-D5100925216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0326" y="375026"/>
            <a:ext cx="968372" cy="3727318"/>
          </a:xfrm>
          <a:prstGeom prst="rect">
            <a:avLst/>
          </a:prstGeom>
        </p:spPr>
      </p:pic>
      <p:pic>
        <p:nvPicPr>
          <p:cNvPr id="12" name="Рисунок 12">
            <a:extLst>
              <a:ext uri="{FF2B5EF4-FFF2-40B4-BE49-F238E27FC236}">
                <a16:creationId xmlns:a16="http://schemas.microsoft.com/office/drawing/2014/main" id="{16809A92-88CC-6D5F-07F6-52EF73D5902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4069" y="4735245"/>
            <a:ext cx="2105025" cy="1847850"/>
          </a:xfrm>
          <a:prstGeom prst="rect">
            <a:avLst/>
          </a:prstGeom>
        </p:spPr>
      </p:pic>
      <p:pic>
        <p:nvPicPr>
          <p:cNvPr id="13" name="Рисунок 13">
            <a:extLst>
              <a:ext uri="{FF2B5EF4-FFF2-40B4-BE49-F238E27FC236}">
                <a16:creationId xmlns:a16="http://schemas.microsoft.com/office/drawing/2014/main" id="{92FCB882-E6C9-5C6B-6E32-B570870CCFB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7314" y="4325670"/>
            <a:ext cx="1752600" cy="2257425"/>
          </a:xfrm>
          <a:prstGeom prst="rect">
            <a:avLst/>
          </a:prstGeom>
        </p:spPr>
      </p:pic>
      <p:pic>
        <p:nvPicPr>
          <p:cNvPr id="14" name="Рисунок 14">
            <a:extLst>
              <a:ext uri="{FF2B5EF4-FFF2-40B4-BE49-F238E27FC236}">
                <a16:creationId xmlns:a16="http://schemas.microsoft.com/office/drawing/2014/main" id="{F44294C9-3F18-98DD-7E8A-D47FD37BE45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0542" y="609641"/>
            <a:ext cx="1823251" cy="1458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95744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8">
            <a:extLst>
              <a:ext uri="{FF2B5EF4-FFF2-40B4-BE49-F238E27FC236}">
                <a16:creationId xmlns:a16="http://schemas.microsoft.com/office/drawing/2014/main" id="{A6ECB914-701C-978F-1554-082CAA9EBC9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775" y="-1"/>
            <a:ext cx="12253775" cy="6877541"/>
          </a:xfrm>
        </p:spPr>
      </p:pic>
      <p:pic>
        <p:nvPicPr>
          <p:cNvPr id="2" name="Рисунок 2">
            <a:extLst>
              <a:ext uri="{FF2B5EF4-FFF2-40B4-BE49-F238E27FC236}">
                <a16:creationId xmlns:a16="http://schemas.microsoft.com/office/drawing/2014/main" id="{78B4A7CD-0419-0031-8F87-4003D210A6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4503" y="2841360"/>
            <a:ext cx="2231467" cy="4016640"/>
          </a:xfrm>
          <a:prstGeom prst="rect">
            <a:avLst/>
          </a:prstGeom>
        </p:spPr>
      </p:pic>
      <p:pic>
        <p:nvPicPr>
          <p:cNvPr id="3" name="Рисунок 4">
            <a:extLst>
              <a:ext uri="{FF2B5EF4-FFF2-40B4-BE49-F238E27FC236}">
                <a16:creationId xmlns:a16="http://schemas.microsoft.com/office/drawing/2014/main" id="{E1E1735E-3652-8461-E451-C1EB630A3CB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735" y="375026"/>
            <a:ext cx="2024782" cy="2896697"/>
          </a:xfrm>
          <a:prstGeom prst="rect">
            <a:avLst/>
          </a:prstGeom>
        </p:spPr>
      </p:pic>
      <p:pic>
        <p:nvPicPr>
          <p:cNvPr id="5" name="Рисунок 5">
            <a:extLst>
              <a:ext uri="{FF2B5EF4-FFF2-40B4-BE49-F238E27FC236}">
                <a16:creationId xmlns:a16="http://schemas.microsoft.com/office/drawing/2014/main" id="{36D9C169-61E6-E3D3-0CB7-B95BB535E57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74695"/>
            <a:ext cx="4819650" cy="1883305"/>
          </a:xfrm>
          <a:prstGeom prst="rect">
            <a:avLst/>
          </a:prstGeom>
        </p:spPr>
      </p:pic>
      <p:pic>
        <p:nvPicPr>
          <p:cNvPr id="9" name="Рисунок 9">
            <a:extLst>
              <a:ext uri="{FF2B5EF4-FFF2-40B4-BE49-F238E27FC236}">
                <a16:creationId xmlns:a16="http://schemas.microsoft.com/office/drawing/2014/main" id="{05755A37-A6F6-75F8-F42A-7D458D12E07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1947" y="719666"/>
            <a:ext cx="1328105" cy="5418667"/>
          </a:xfrm>
          <a:prstGeom prst="rect">
            <a:avLst/>
          </a:prstGeom>
        </p:spPr>
      </p:pic>
      <p:pic>
        <p:nvPicPr>
          <p:cNvPr id="10" name="Рисунок 10">
            <a:extLst>
              <a:ext uri="{FF2B5EF4-FFF2-40B4-BE49-F238E27FC236}">
                <a16:creationId xmlns:a16="http://schemas.microsoft.com/office/drawing/2014/main" id="{9A5D6A56-9F22-075B-A193-1B10279BD5D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4503" y="530092"/>
            <a:ext cx="2581275" cy="1781175"/>
          </a:xfrm>
          <a:prstGeom prst="rect">
            <a:avLst/>
          </a:prstGeom>
        </p:spPr>
      </p:pic>
      <p:pic>
        <p:nvPicPr>
          <p:cNvPr id="11" name="Рисунок 11">
            <a:extLst>
              <a:ext uri="{FF2B5EF4-FFF2-40B4-BE49-F238E27FC236}">
                <a16:creationId xmlns:a16="http://schemas.microsoft.com/office/drawing/2014/main" id="{3D12AD34-2849-3938-D204-D5100925216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2033" y="977701"/>
            <a:ext cx="968372" cy="3727318"/>
          </a:xfrm>
          <a:prstGeom prst="rect">
            <a:avLst/>
          </a:prstGeom>
        </p:spPr>
      </p:pic>
      <p:pic>
        <p:nvPicPr>
          <p:cNvPr id="12" name="Рисунок 12">
            <a:extLst>
              <a:ext uri="{FF2B5EF4-FFF2-40B4-BE49-F238E27FC236}">
                <a16:creationId xmlns:a16="http://schemas.microsoft.com/office/drawing/2014/main" id="{16809A92-88CC-6D5F-07F6-52EF73D5902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4765" y="4433886"/>
            <a:ext cx="2105025" cy="1847850"/>
          </a:xfrm>
          <a:prstGeom prst="rect">
            <a:avLst/>
          </a:prstGeom>
        </p:spPr>
      </p:pic>
      <p:pic>
        <p:nvPicPr>
          <p:cNvPr id="13" name="Рисунок 13">
            <a:extLst>
              <a:ext uri="{FF2B5EF4-FFF2-40B4-BE49-F238E27FC236}">
                <a16:creationId xmlns:a16="http://schemas.microsoft.com/office/drawing/2014/main" id="{92FCB882-E6C9-5C6B-6E32-B570870CCFB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5914" y="1743846"/>
            <a:ext cx="1752600" cy="2257425"/>
          </a:xfrm>
          <a:prstGeom prst="rect">
            <a:avLst/>
          </a:prstGeom>
        </p:spPr>
      </p:pic>
      <p:pic>
        <p:nvPicPr>
          <p:cNvPr id="14" name="Рисунок 14">
            <a:extLst>
              <a:ext uri="{FF2B5EF4-FFF2-40B4-BE49-F238E27FC236}">
                <a16:creationId xmlns:a16="http://schemas.microsoft.com/office/drawing/2014/main" id="{F44294C9-3F18-98DD-7E8A-D47FD37BE45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3011" y="3246415"/>
            <a:ext cx="1823251" cy="1458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91354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8">
            <a:extLst>
              <a:ext uri="{FF2B5EF4-FFF2-40B4-BE49-F238E27FC236}">
                <a16:creationId xmlns:a16="http://schemas.microsoft.com/office/drawing/2014/main" id="{A6ECB914-701C-978F-1554-082CAA9EBC9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775" y="-1"/>
            <a:ext cx="12253775" cy="6877541"/>
          </a:xfrm>
        </p:spPr>
      </p:pic>
      <p:pic>
        <p:nvPicPr>
          <p:cNvPr id="2" name="Рисунок 2">
            <a:extLst>
              <a:ext uri="{FF2B5EF4-FFF2-40B4-BE49-F238E27FC236}">
                <a16:creationId xmlns:a16="http://schemas.microsoft.com/office/drawing/2014/main" id="{78B4A7CD-0419-0031-8F87-4003D210A6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5734" y="198172"/>
            <a:ext cx="2231467" cy="4016640"/>
          </a:xfrm>
          <a:prstGeom prst="rect">
            <a:avLst/>
          </a:prstGeom>
        </p:spPr>
      </p:pic>
      <p:pic>
        <p:nvPicPr>
          <p:cNvPr id="3" name="Рисунок 4">
            <a:extLst>
              <a:ext uri="{FF2B5EF4-FFF2-40B4-BE49-F238E27FC236}">
                <a16:creationId xmlns:a16="http://schemas.microsoft.com/office/drawing/2014/main" id="{E1E1735E-3652-8461-E451-C1EB630A3CB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7051" y="890599"/>
            <a:ext cx="2024782" cy="2896697"/>
          </a:xfrm>
          <a:prstGeom prst="rect">
            <a:avLst/>
          </a:prstGeom>
        </p:spPr>
      </p:pic>
      <p:pic>
        <p:nvPicPr>
          <p:cNvPr id="5" name="Рисунок 5">
            <a:extLst>
              <a:ext uri="{FF2B5EF4-FFF2-40B4-BE49-F238E27FC236}">
                <a16:creationId xmlns:a16="http://schemas.microsoft.com/office/drawing/2014/main" id="{36D9C169-61E6-E3D3-0CB7-B95BB535E57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2692" y="4519052"/>
            <a:ext cx="4819650" cy="1883305"/>
          </a:xfrm>
          <a:prstGeom prst="rect">
            <a:avLst/>
          </a:prstGeom>
        </p:spPr>
      </p:pic>
      <p:pic>
        <p:nvPicPr>
          <p:cNvPr id="9" name="Рисунок 9">
            <a:extLst>
              <a:ext uri="{FF2B5EF4-FFF2-40B4-BE49-F238E27FC236}">
                <a16:creationId xmlns:a16="http://schemas.microsoft.com/office/drawing/2014/main" id="{05755A37-A6F6-75F8-F42A-7D458D12E07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1947" y="719666"/>
            <a:ext cx="1328105" cy="5418667"/>
          </a:xfrm>
          <a:prstGeom prst="rect">
            <a:avLst/>
          </a:prstGeom>
        </p:spPr>
      </p:pic>
      <p:pic>
        <p:nvPicPr>
          <p:cNvPr id="11" name="Рисунок 11">
            <a:extLst>
              <a:ext uri="{FF2B5EF4-FFF2-40B4-BE49-F238E27FC236}">
                <a16:creationId xmlns:a16="http://schemas.microsoft.com/office/drawing/2014/main" id="{3D12AD34-2849-3938-D204-D5100925216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0788" y="1330078"/>
            <a:ext cx="1009703" cy="3727318"/>
          </a:xfrm>
          <a:prstGeom prst="rect">
            <a:avLst/>
          </a:prstGeom>
        </p:spPr>
      </p:pic>
      <p:pic>
        <p:nvPicPr>
          <p:cNvPr id="12" name="Рисунок 12">
            <a:extLst>
              <a:ext uri="{FF2B5EF4-FFF2-40B4-BE49-F238E27FC236}">
                <a16:creationId xmlns:a16="http://schemas.microsoft.com/office/drawing/2014/main" id="{16809A92-88CC-6D5F-07F6-52EF73D5902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133" y="455643"/>
            <a:ext cx="2105025" cy="1847850"/>
          </a:xfrm>
          <a:prstGeom prst="rect">
            <a:avLst/>
          </a:prstGeom>
        </p:spPr>
      </p:pic>
      <p:pic>
        <p:nvPicPr>
          <p:cNvPr id="13" name="Рисунок 13">
            <a:extLst>
              <a:ext uri="{FF2B5EF4-FFF2-40B4-BE49-F238E27FC236}">
                <a16:creationId xmlns:a16="http://schemas.microsoft.com/office/drawing/2014/main" id="{92FCB882-E6C9-5C6B-6E32-B570870CCFB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3542020" y="3444136"/>
            <a:ext cx="1669067" cy="2149831"/>
          </a:xfrm>
          <a:prstGeom prst="rect">
            <a:avLst/>
          </a:prstGeom>
        </p:spPr>
      </p:pic>
      <p:pic>
        <p:nvPicPr>
          <p:cNvPr id="14" name="Рисунок 14">
            <a:extLst>
              <a:ext uri="{FF2B5EF4-FFF2-40B4-BE49-F238E27FC236}">
                <a16:creationId xmlns:a16="http://schemas.microsoft.com/office/drawing/2014/main" id="{F44294C9-3F18-98DD-7E8A-D47FD37BE45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266" y="4943753"/>
            <a:ext cx="1823251" cy="1458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75635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8">
            <a:extLst>
              <a:ext uri="{FF2B5EF4-FFF2-40B4-BE49-F238E27FC236}">
                <a16:creationId xmlns:a16="http://schemas.microsoft.com/office/drawing/2014/main" id="{A6ECB914-701C-978F-1554-082CAA9EBC9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775" y="-1"/>
            <a:ext cx="12253775" cy="6877541"/>
          </a:xfrm>
        </p:spPr>
      </p:pic>
      <p:pic>
        <p:nvPicPr>
          <p:cNvPr id="2" name="Рисунок 2">
            <a:extLst>
              <a:ext uri="{FF2B5EF4-FFF2-40B4-BE49-F238E27FC236}">
                <a16:creationId xmlns:a16="http://schemas.microsoft.com/office/drawing/2014/main" id="{78B4A7CD-0419-0031-8F87-4003D210A6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4503" y="2841360"/>
            <a:ext cx="2231467" cy="4016640"/>
          </a:xfrm>
          <a:prstGeom prst="rect">
            <a:avLst/>
          </a:prstGeom>
        </p:spPr>
      </p:pic>
      <p:pic>
        <p:nvPicPr>
          <p:cNvPr id="3" name="Рисунок 4">
            <a:extLst>
              <a:ext uri="{FF2B5EF4-FFF2-40B4-BE49-F238E27FC236}">
                <a16:creationId xmlns:a16="http://schemas.microsoft.com/office/drawing/2014/main" id="{E1E1735E-3652-8461-E451-C1EB630A3CB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735" y="375026"/>
            <a:ext cx="2024782" cy="2896697"/>
          </a:xfrm>
          <a:prstGeom prst="rect">
            <a:avLst/>
          </a:prstGeom>
        </p:spPr>
      </p:pic>
      <p:pic>
        <p:nvPicPr>
          <p:cNvPr id="5" name="Рисунок 5">
            <a:extLst>
              <a:ext uri="{FF2B5EF4-FFF2-40B4-BE49-F238E27FC236}">
                <a16:creationId xmlns:a16="http://schemas.microsoft.com/office/drawing/2014/main" id="{36D9C169-61E6-E3D3-0CB7-B95BB535E57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74695"/>
            <a:ext cx="4819650" cy="1883305"/>
          </a:xfrm>
          <a:prstGeom prst="rect">
            <a:avLst/>
          </a:prstGeom>
        </p:spPr>
      </p:pic>
      <p:pic>
        <p:nvPicPr>
          <p:cNvPr id="9" name="Рисунок 9">
            <a:extLst>
              <a:ext uri="{FF2B5EF4-FFF2-40B4-BE49-F238E27FC236}">
                <a16:creationId xmlns:a16="http://schemas.microsoft.com/office/drawing/2014/main" id="{05755A37-A6F6-75F8-F42A-7D458D12E07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1947" y="719666"/>
            <a:ext cx="1328105" cy="5418667"/>
          </a:xfrm>
          <a:prstGeom prst="rect">
            <a:avLst/>
          </a:prstGeom>
        </p:spPr>
      </p:pic>
      <p:pic>
        <p:nvPicPr>
          <p:cNvPr id="10" name="Рисунок 10">
            <a:extLst>
              <a:ext uri="{FF2B5EF4-FFF2-40B4-BE49-F238E27FC236}">
                <a16:creationId xmlns:a16="http://schemas.microsoft.com/office/drawing/2014/main" id="{9A5D6A56-9F22-075B-A193-1B10279BD5D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4503" y="530092"/>
            <a:ext cx="2581275" cy="1781175"/>
          </a:xfrm>
          <a:prstGeom prst="rect">
            <a:avLst/>
          </a:prstGeom>
        </p:spPr>
      </p:pic>
      <p:pic>
        <p:nvPicPr>
          <p:cNvPr id="11" name="Рисунок 11">
            <a:extLst>
              <a:ext uri="{FF2B5EF4-FFF2-40B4-BE49-F238E27FC236}">
                <a16:creationId xmlns:a16="http://schemas.microsoft.com/office/drawing/2014/main" id="{3D12AD34-2849-3938-D204-D5100925216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2033" y="977701"/>
            <a:ext cx="968372" cy="3727318"/>
          </a:xfrm>
          <a:prstGeom prst="rect">
            <a:avLst/>
          </a:prstGeom>
        </p:spPr>
      </p:pic>
      <p:pic>
        <p:nvPicPr>
          <p:cNvPr id="12" name="Рисунок 12">
            <a:extLst>
              <a:ext uri="{FF2B5EF4-FFF2-40B4-BE49-F238E27FC236}">
                <a16:creationId xmlns:a16="http://schemas.microsoft.com/office/drawing/2014/main" id="{16809A92-88CC-6D5F-07F6-52EF73D5902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4765" y="4433886"/>
            <a:ext cx="2105025" cy="1847850"/>
          </a:xfrm>
          <a:prstGeom prst="rect">
            <a:avLst/>
          </a:prstGeom>
        </p:spPr>
      </p:pic>
      <p:pic>
        <p:nvPicPr>
          <p:cNvPr id="13" name="Рисунок 13">
            <a:extLst>
              <a:ext uri="{FF2B5EF4-FFF2-40B4-BE49-F238E27FC236}">
                <a16:creationId xmlns:a16="http://schemas.microsoft.com/office/drawing/2014/main" id="{92FCB882-E6C9-5C6B-6E32-B570870CCFB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5914" y="1743846"/>
            <a:ext cx="1752600" cy="2257425"/>
          </a:xfrm>
          <a:prstGeom prst="rect">
            <a:avLst/>
          </a:prstGeom>
        </p:spPr>
      </p:pic>
      <p:pic>
        <p:nvPicPr>
          <p:cNvPr id="14" name="Рисунок 14">
            <a:extLst>
              <a:ext uri="{FF2B5EF4-FFF2-40B4-BE49-F238E27FC236}">
                <a16:creationId xmlns:a16="http://schemas.microsoft.com/office/drawing/2014/main" id="{F44294C9-3F18-98DD-7E8A-D47FD37BE45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3011" y="3246415"/>
            <a:ext cx="1823251" cy="1458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4542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5366F4F9-D9D8-3295-7A68-0199028E0B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50618C-B8BC-53F8-B247-8F60B6FCCD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95164"/>
            <a:ext cx="10515600" cy="4867672"/>
          </a:xfrm>
        </p:spPr>
        <p:txBody>
          <a:bodyPr>
            <a:normAutofit/>
          </a:bodyPr>
          <a:lstStyle/>
          <a:p>
            <a:pPr algn="ctr"/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Профессия- это вид труда, который требует от человека </a:t>
            </a:r>
            <a:r>
              <a:rPr lang="ru-RU" sz="6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определëнной</a:t>
            </a: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подготовки, знаний и умений. </a:t>
            </a:r>
          </a:p>
        </p:txBody>
      </p:sp>
    </p:spTree>
    <p:extLst>
      <p:ext uri="{BB962C8B-B14F-4D97-AF65-F5344CB8AC3E}">
        <p14:creationId xmlns:p14="http://schemas.microsoft.com/office/powerpoint/2010/main" val="177903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DA544145-13C0-7B42-ECBF-4D25CCECA81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2" name="Рисунок 2">
            <a:extLst>
              <a:ext uri="{FF2B5EF4-FFF2-40B4-BE49-F238E27FC236}">
                <a16:creationId xmlns:a16="http://schemas.microsoft.com/office/drawing/2014/main" id="{6A6A0953-88EE-275E-B879-DB6047938C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562" y="535781"/>
            <a:ext cx="11572876" cy="5786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89390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DA544145-13C0-7B42-ECBF-4D25CCECA81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6" name="Рисунок 6">
            <a:extLst>
              <a:ext uri="{FF2B5EF4-FFF2-40B4-BE49-F238E27FC236}">
                <a16:creationId xmlns:a16="http://schemas.microsoft.com/office/drawing/2014/main" id="{7B464AAA-CDE1-C9C2-5929-39AD8DAF936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19"/>
          <a:stretch/>
        </p:blipFill>
        <p:spPr>
          <a:xfrm>
            <a:off x="6285197" y="2277166"/>
            <a:ext cx="5906803" cy="4580833"/>
          </a:xfrm>
          <a:prstGeom prst="rect">
            <a:avLst/>
          </a:prstGeom>
        </p:spPr>
      </p:pic>
      <p:pic>
        <p:nvPicPr>
          <p:cNvPr id="5" name="Рисунок 5">
            <a:extLst>
              <a:ext uri="{FF2B5EF4-FFF2-40B4-BE49-F238E27FC236}">
                <a16:creationId xmlns:a16="http://schemas.microsoft.com/office/drawing/2014/main" id="{4AFDDC8A-5364-6280-97FC-46FCAA4BE4A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345" y="221854"/>
            <a:ext cx="6074853" cy="4046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86012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DA544145-13C0-7B42-ECBF-4D25CCECA81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2" name="Рисунок 2">
            <a:extLst>
              <a:ext uri="{FF2B5EF4-FFF2-40B4-BE49-F238E27FC236}">
                <a16:creationId xmlns:a16="http://schemas.microsoft.com/office/drawing/2014/main" id="{F4ED0D79-AA25-4028-5E71-C32B7685AF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5997" y="121715"/>
            <a:ext cx="8822818" cy="6614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62240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DA544145-13C0-7B42-ECBF-4D25CCECA81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2" name="Рисунок 2">
            <a:extLst>
              <a:ext uri="{FF2B5EF4-FFF2-40B4-BE49-F238E27FC236}">
                <a16:creationId xmlns:a16="http://schemas.microsoft.com/office/drawing/2014/main" id="{20955D5A-559B-27E0-02D0-D7FC0DB3A3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043" y="-36662"/>
            <a:ext cx="10367913" cy="6894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06285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DA544145-13C0-7B42-ECBF-4D25CCECA81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AE0FCA9-8CE1-1B35-9045-1A2D04776382}"/>
              </a:ext>
            </a:extLst>
          </p:cNvPr>
          <p:cNvSpPr txBox="1"/>
          <p:nvPr/>
        </p:nvSpPr>
        <p:spPr>
          <a:xfrm>
            <a:off x="1398984" y="2413337"/>
            <a:ext cx="939403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6000" b="1" i="1" dirty="0"/>
              <a:t>Игра на внимательность</a:t>
            </a:r>
          </a:p>
        </p:txBody>
      </p:sp>
    </p:spTree>
    <p:extLst>
      <p:ext uri="{BB962C8B-B14F-4D97-AF65-F5344CB8AC3E}">
        <p14:creationId xmlns:p14="http://schemas.microsoft.com/office/powerpoint/2010/main" val="4158838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8">
            <a:extLst>
              <a:ext uri="{FF2B5EF4-FFF2-40B4-BE49-F238E27FC236}">
                <a16:creationId xmlns:a16="http://schemas.microsoft.com/office/drawing/2014/main" id="{A6ECB914-701C-978F-1554-082CAA9EBC9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775" y="-1"/>
            <a:ext cx="12253775" cy="6877541"/>
          </a:xfrm>
        </p:spPr>
      </p:pic>
      <p:pic>
        <p:nvPicPr>
          <p:cNvPr id="2" name="Рисунок 2">
            <a:extLst>
              <a:ext uri="{FF2B5EF4-FFF2-40B4-BE49-F238E27FC236}">
                <a16:creationId xmlns:a16="http://schemas.microsoft.com/office/drawing/2014/main" id="{78B4A7CD-0419-0031-8F87-4003D210A6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4503" y="2841360"/>
            <a:ext cx="2231467" cy="4016640"/>
          </a:xfrm>
          <a:prstGeom prst="rect">
            <a:avLst/>
          </a:prstGeom>
        </p:spPr>
      </p:pic>
      <p:pic>
        <p:nvPicPr>
          <p:cNvPr id="3" name="Рисунок 4">
            <a:extLst>
              <a:ext uri="{FF2B5EF4-FFF2-40B4-BE49-F238E27FC236}">
                <a16:creationId xmlns:a16="http://schemas.microsoft.com/office/drawing/2014/main" id="{E1E1735E-3652-8461-E451-C1EB630A3CB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735" y="375026"/>
            <a:ext cx="2024782" cy="2896697"/>
          </a:xfrm>
          <a:prstGeom prst="rect">
            <a:avLst/>
          </a:prstGeom>
        </p:spPr>
      </p:pic>
      <p:pic>
        <p:nvPicPr>
          <p:cNvPr id="5" name="Рисунок 5">
            <a:extLst>
              <a:ext uri="{FF2B5EF4-FFF2-40B4-BE49-F238E27FC236}">
                <a16:creationId xmlns:a16="http://schemas.microsoft.com/office/drawing/2014/main" id="{36D9C169-61E6-E3D3-0CB7-B95BB535E57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74695"/>
            <a:ext cx="4819650" cy="1883305"/>
          </a:xfrm>
          <a:prstGeom prst="rect">
            <a:avLst/>
          </a:prstGeom>
        </p:spPr>
      </p:pic>
      <p:pic>
        <p:nvPicPr>
          <p:cNvPr id="9" name="Рисунок 9">
            <a:extLst>
              <a:ext uri="{FF2B5EF4-FFF2-40B4-BE49-F238E27FC236}">
                <a16:creationId xmlns:a16="http://schemas.microsoft.com/office/drawing/2014/main" id="{05755A37-A6F6-75F8-F42A-7D458D12E07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1947" y="719666"/>
            <a:ext cx="1328105" cy="5418667"/>
          </a:xfrm>
          <a:prstGeom prst="rect">
            <a:avLst/>
          </a:prstGeom>
        </p:spPr>
      </p:pic>
      <p:pic>
        <p:nvPicPr>
          <p:cNvPr id="10" name="Рисунок 10">
            <a:extLst>
              <a:ext uri="{FF2B5EF4-FFF2-40B4-BE49-F238E27FC236}">
                <a16:creationId xmlns:a16="http://schemas.microsoft.com/office/drawing/2014/main" id="{9A5D6A56-9F22-075B-A193-1B10279BD5D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4503" y="530092"/>
            <a:ext cx="2581275" cy="1781175"/>
          </a:xfrm>
          <a:prstGeom prst="rect">
            <a:avLst/>
          </a:prstGeom>
        </p:spPr>
      </p:pic>
      <p:pic>
        <p:nvPicPr>
          <p:cNvPr id="11" name="Рисунок 11">
            <a:extLst>
              <a:ext uri="{FF2B5EF4-FFF2-40B4-BE49-F238E27FC236}">
                <a16:creationId xmlns:a16="http://schemas.microsoft.com/office/drawing/2014/main" id="{3D12AD34-2849-3938-D204-D5100925216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2033" y="977701"/>
            <a:ext cx="968372" cy="3727318"/>
          </a:xfrm>
          <a:prstGeom prst="rect">
            <a:avLst/>
          </a:prstGeom>
        </p:spPr>
      </p:pic>
      <p:pic>
        <p:nvPicPr>
          <p:cNvPr id="12" name="Рисунок 12">
            <a:extLst>
              <a:ext uri="{FF2B5EF4-FFF2-40B4-BE49-F238E27FC236}">
                <a16:creationId xmlns:a16="http://schemas.microsoft.com/office/drawing/2014/main" id="{16809A92-88CC-6D5F-07F6-52EF73D5902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4765" y="4433886"/>
            <a:ext cx="2105025" cy="1847850"/>
          </a:xfrm>
          <a:prstGeom prst="rect">
            <a:avLst/>
          </a:prstGeom>
        </p:spPr>
      </p:pic>
      <p:pic>
        <p:nvPicPr>
          <p:cNvPr id="13" name="Рисунок 13">
            <a:extLst>
              <a:ext uri="{FF2B5EF4-FFF2-40B4-BE49-F238E27FC236}">
                <a16:creationId xmlns:a16="http://schemas.microsoft.com/office/drawing/2014/main" id="{92FCB882-E6C9-5C6B-6E32-B570870CCFB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5914" y="1743846"/>
            <a:ext cx="1752600" cy="2257425"/>
          </a:xfrm>
          <a:prstGeom prst="rect">
            <a:avLst/>
          </a:prstGeom>
        </p:spPr>
      </p:pic>
      <p:pic>
        <p:nvPicPr>
          <p:cNvPr id="14" name="Рисунок 14">
            <a:extLst>
              <a:ext uri="{FF2B5EF4-FFF2-40B4-BE49-F238E27FC236}">
                <a16:creationId xmlns:a16="http://schemas.microsoft.com/office/drawing/2014/main" id="{F44294C9-3F18-98DD-7E8A-D47FD37BE45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3011" y="3246415"/>
            <a:ext cx="1823251" cy="1458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71910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8">
            <a:extLst>
              <a:ext uri="{FF2B5EF4-FFF2-40B4-BE49-F238E27FC236}">
                <a16:creationId xmlns:a16="http://schemas.microsoft.com/office/drawing/2014/main" id="{A6ECB914-701C-978F-1554-082CAA9EBC9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775" y="-1"/>
            <a:ext cx="12253775" cy="6877541"/>
          </a:xfrm>
        </p:spPr>
      </p:pic>
      <p:pic>
        <p:nvPicPr>
          <p:cNvPr id="2" name="Рисунок 2">
            <a:extLst>
              <a:ext uri="{FF2B5EF4-FFF2-40B4-BE49-F238E27FC236}">
                <a16:creationId xmlns:a16="http://schemas.microsoft.com/office/drawing/2014/main" id="{78B4A7CD-0419-0031-8F87-4003D210A6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4503" y="2841360"/>
            <a:ext cx="2231467" cy="4016640"/>
          </a:xfrm>
          <a:prstGeom prst="rect">
            <a:avLst/>
          </a:prstGeom>
        </p:spPr>
      </p:pic>
      <p:pic>
        <p:nvPicPr>
          <p:cNvPr id="3" name="Рисунок 4">
            <a:extLst>
              <a:ext uri="{FF2B5EF4-FFF2-40B4-BE49-F238E27FC236}">
                <a16:creationId xmlns:a16="http://schemas.microsoft.com/office/drawing/2014/main" id="{E1E1735E-3652-8461-E451-C1EB630A3CB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735" y="375026"/>
            <a:ext cx="2024782" cy="2896697"/>
          </a:xfrm>
          <a:prstGeom prst="rect">
            <a:avLst/>
          </a:prstGeom>
        </p:spPr>
      </p:pic>
      <p:pic>
        <p:nvPicPr>
          <p:cNvPr id="5" name="Рисунок 5">
            <a:extLst>
              <a:ext uri="{FF2B5EF4-FFF2-40B4-BE49-F238E27FC236}">
                <a16:creationId xmlns:a16="http://schemas.microsoft.com/office/drawing/2014/main" id="{36D9C169-61E6-E3D3-0CB7-B95BB535E57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74695"/>
            <a:ext cx="4819650" cy="1883305"/>
          </a:xfrm>
          <a:prstGeom prst="rect">
            <a:avLst/>
          </a:prstGeom>
        </p:spPr>
      </p:pic>
      <p:pic>
        <p:nvPicPr>
          <p:cNvPr id="10" name="Рисунок 10">
            <a:extLst>
              <a:ext uri="{FF2B5EF4-FFF2-40B4-BE49-F238E27FC236}">
                <a16:creationId xmlns:a16="http://schemas.microsoft.com/office/drawing/2014/main" id="{9A5D6A56-9F22-075B-A193-1B10279BD5D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4503" y="530092"/>
            <a:ext cx="2581275" cy="1781175"/>
          </a:xfrm>
          <a:prstGeom prst="rect">
            <a:avLst/>
          </a:prstGeom>
        </p:spPr>
      </p:pic>
      <p:pic>
        <p:nvPicPr>
          <p:cNvPr id="11" name="Рисунок 11">
            <a:extLst>
              <a:ext uri="{FF2B5EF4-FFF2-40B4-BE49-F238E27FC236}">
                <a16:creationId xmlns:a16="http://schemas.microsoft.com/office/drawing/2014/main" id="{3D12AD34-2849-3938-D204-D5100925216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2033" y="977701"/>
            <a:ext cx="968372" cy="3727318"/>
          </a:xfrm>
          <a:prstGeom prst="rect">
            <a:avLst/>
          </a:prstGeom>
        </p:spPr>
      </p:pic>
      <p:pic>
        <p:nvPicPr>
          <p:cNvPr id="12" name="Рисунок 12">
            <a:extLst>
              <a:ext uri="{FF2B5EF4-FFF2-40B4-BE49-F238E27FC236}">
                <a16:creationId xmlns:a16="http://schemas.microsoft.com/office/drawing/2014/main" id="{16809A92-88CC-6D5F-07F6-52EF73D5902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4765" y="4433886"/>
            <a:ext cx="2105025" cy="1847850"/>
          </a:xfrm>
          <a:prstGeom prst="rect">
            <a:avLst/>
          </a:prstGeom>
        </p:spPr>
      </p:pic>
      <p:pic>
        <p:nvPicPr>
          <p:cNvPr id="13" name="Рисунок 13">
            <a:extLst>
              <a:ext uri="{FF2B5EF4-FFF2-40B4-BE49-F238E27FC236}">
                <a16:creationId xmlns:a16="http://schemas.microsoft.com/office/drawing/2014/main" id="{92FCB882-E6C9-5C6B-6E32-B570870CCFB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5914" y="1743846"/>
            <a:ext cx="1752600" cy="2257425"/>
          </a:xfrm>
          <a:prstGeom prst="rect">
            <a:avLst/>
          </a:prstGeom>
        </p:spPr>
      </p:pic>
      <p:pic>
        <p:nvPicPr>
          <p:cNvPr id="14" name="Рисунок 14">
            <a:extLst>
              <a:ext uri="{FF2B5EF4-FFF2-40B4-BE49-F238E27FC236}">
                <a16:creationId xmlns:a16="http://schemas.microsoft.com/office/drawing/2014/main" id="{F44294C9-3F18-98DD-7E8A-D47FD37BE45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3011" y="3246415"/>
            <a:ext cx="1823251" cy="1458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78345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8">
            <a:extLst>
              <a:ext uri="{FF2B5EF4-FFF2-40B4-BE49-F238E27FC236}">
                <a16:creationId xmlns:a16="http://schemas.microsoft.com/office/drawing/2014/main" id="{A6ECB914-701C-978F-1554-082CAA9EBC9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775" y="-1"/>
            <a:ext cx="12253775" cy="6877541"/>
          </a:xfrm>
        </p:spPr>
      </p:pic>
      <p:pic>
        <p:nvPicPr>
          <p:cNvPr id="2" name="Рисунок 2">
            <a:extLst>
              <a:ext uri="{FF2B5EF4-FFF2-40B4-BE49-F238E27FC236}">
                <a16:creationId xmlns:a16="http://schemas.microsoft.com/office/drawing/2014/main" id="{78B4A7CD-0419-0031-8F87-4003D210A6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4503" y="2841360"/>
            <a:ext cx="2231467" cy="4016640"/>
          </a:xfrm>
          <a:prstGeom prst="rect">
            <a:avLst/>
          </a:prstGeom>
        </p:spPr>
      </p:pic>
      <p:pic>
        <p:nvPicPr>
          <p:cNvPr id="3" name="Рисунок 4">
            <a:extLst>
              <a:ext uri="{FF2B5EF4-FFF2-40B4-BE49-F238E27FC236}">
                <a16:creationId xmlns:a16="http://schemas.microsoft.com/office/drawing/2014/main" id="{E1E1735E-3652-8461-E451-C1EB630A3CB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735" y="375026"/>
            <a:ext cx="2024782" cy="2896697"/>
          </a:xfrm>
          <a:prstGeom prst="rect">
            <a:avLst/>
          </a:prstGeom>
        </p:spPr>
      </p:pic>
      <p:pic>
        <p:nvPicPr>
          <p:cNvPr id="5" name="Рисунок 5">
            <a:extLst>
              <a:ext uri="{FF2B5EF4-FFF2-40B4-BE49-F238E27FC236}">
                <a16:creationId xmlns:a16="http://schemas.microsoft.com/office/drawing/2014/main" id="{36D9C169-61E6-E3D3-0CB7-B95BB535E57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74695"/>
            <a:ext cx="4819650" cy="1883305"/>
          </a:xfrm>
          <a:prstGeom prst="rect">
            <a:avLst/>
          </a:prstGeom>
        </p:spPr>
      </p:pic>
      <p:pic>
        <p:nvPicPr>
          <p:cNvPr id="9" name="Рисунок 9">
            <a:extLst>
              <a:ext uri="{FF2B5EF4-FFF2-40B4-BE49-F238E27FC236}">
                <a16:creationId xmlns:a16="http://schemas.microsoft.com/office/drawing/2014/main" id="{05755A37-A6F6-75F8-F42A-7D458D12E07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1947" y="719666"/>
            <a:ext cx="1328105" cy="5418667"/>
          </a:xfrm>
          <a:prstGeom prst="rect">
            <a:avLst/>
          </a:prstGeom>
        </p:spPr>
      </p:pic>
      <p:pic>
        <p:nvPicPr>
          <p:cNvPr id="10" name="Рисунок 10">
            <a:extLst>
              <a:ext uri="{FF2B5EF4-FFF2-40B4-BE49-F238E27FC236}">
                <a16:creationId xmlns:a16="http://schemas.microsoft.com/office/drawing/2014/main" id="{9A5D6A56-9F22-075B-A193-1B10279BD5D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4503" y="530092"/>
            <a:ext cx="2581275" cy="1781175"/>
          </a:xfrm>
          <a:prstGeom prst="rect">
            <a:avLst/>
          </a:prstGeom>
        </p:spPr>
      </p:pic>
      <p:pic>
        <p:nvPicPr>
          <p:cNvPr id="11" name="Рисунок 11">
            <a:extLst>
              <a:ext uri="{FF2B5EF4-FFF2-40B4-BE49-F238E27FC236}">
                <a16:creationId xmlns:a16="http://schemas.microsoft.com/office/drawing/2014/main" id="{3D12AD34-2849-3938-D204-D5100925216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2033" y="977701"/>
            <a:ext cx="968372" cy="3727318"/>
          </a:xfrm>
          <a:prstGeom prst="rect">
            <a:avLst/>
          </a:prstGeom>
        </p:spPr>
      </p:pic>
      <p:pic>
        <p:nvPicPr>
          <p:cNvPr id="12" name="Рисунок 12">
            <a:extLst>
              <a:ext uri="{FF2B5EF4-FFF2-40B4-BE49-F238E27FC236}">
                <a16:creationId xmlns:a16="http://schemas.microsoft.com/office/drawing/2014/main" id="{16809A92-88CC-6D5F-07F6-52EF73D5902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4765" y="4433886"/>
            <a:ext cx="2105025" cy="1847850"/>
          </a:xfrm>
          <a:prstGeom prst="rect">
            <a:avLst/>
          </a:prstGeom>
        </p:spPr>
      </p:pic>
      <p:pic>
        <p:nvPicPr>
          <p:cNvPr id="13" name="Рисунок 13">
            <a:extLst>
              <a:ext uri="{FF2B5EF4-FFF2-40B4-BE49-F238E27FC236}">
                <a16:creationId xmlns:a16="http://schemas.microsoft.com/office/drawing/2014/main" id="{92FCB882-E6C9-5C6B-6E32-B570870CCFB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5914" y="1743846"/>
            <a:ext cx="1752600" cy="2257425"/>
          </a:xfrm>
          <a:prstGeom prst="rect">
            <a:avLst/>
          </a:prstGeom>
        </p:spPr>
      </p:pic>
      <p:pic>
        <p:nvPicPr>
          <p:cNvPr id="14" name="Рисунок 14">
            <a:extLst>
              <a:ext uri="{FF2B5EF4-FFF2-40B4-BE49-F238E27FC236}">
                <a16:creationId xmlns:a16="http://schemas.microsoft.com/office/drawing/2014/main" id="{F44294C9-3F18-98DD-7E8A-D47FD37BE45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3011" y="3246415"/>
            <a:ext cx="1823251" cy="1458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771810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Широкоэкранный</PresentationFormat>
  <Slides>20</Slides>
  <Notes>0</Notes>
  <HiddenSlides>0</HiddenSlide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PowerPoint</vt:lpstr>
      <vt:lpstr>Профессия- это вид труда, который требует от человека определëнной подготовки, знаний и умений.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Катя Казакова</dc:creator>
  <cp:lastModifiedBy>Гостевой пользователь</cp:lastModifiedBy>
  <cp:revision>3</cp:revision>
  <dcterms:created xsi:type="dcterms:W3CDTF">2022-10-25T03:49:34Z</dcterms:created>
  <dcterms:modified xsi:type="dcterms:W3CDTF">2024-02-12T07:38:03Z</dcterms:modified>
</cp:coreProperties>
</file>