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5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F83C-DA90-4D80-8294-2884FAE0DB8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B599-14DC-4886-8EF3-420101826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537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F83C-DA90-4D80-8294-2884FAE0DB8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B599-14DC-4886-8EF3-420101826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164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F83C-DA90-4D80-8294-2884FAE0DB8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B599-14DC-4886-8EF3-420101826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598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F83C-DA90-4D80-8294-2884FAE0DB8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B599-14DC-4886-8EF3-420101826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9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F83C-DA90-4D80-8294-2884FAE0DB8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B599-14DC-4886-8EF3-420101826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377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F83C-DA90-4D80-8294-2884FAE0DB8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B599-14DC-4886-8EF3-420101826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225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F83C-DA90-4D80-8294-2884FAE0DB8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B599-14DC-4886-8EF3-420101826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152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F83C-DA90-4D80-8294-2884FAE0DB8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B599-14DC-4886-8EF3-420101826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124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F83C-DA90-4D80-8294-2884FAE0DB8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B599-14DC-4886-8EF3-420101826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922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F83C-DA90-4D80-8294-2884FAE0DB8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B599-14DC-4886-8EF3-420101826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10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F83C-DA90-4D80-8294-2884FAE0DB8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9B599-14DC-4886-8EF3-420101826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58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BF83C-DA90-4D80-8294-2884FAE0DB88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9B599-14DC-4886-8EF3-420101826A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659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_________Microsoft_Word_97-20031.doc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920880" cy="2448272"/>
          </a:xfr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600" dirty="0" smtClean="0"/>
              <a:t>Выборочное изложение </a:t>
            </a:r>
            <a:r>
              <a:rPr lang="ru-RU" sz="1600" dirty="0" smtClean="0"/>
              <a:t>по упр. 6.</a:t>
            </a:r>
            <a:br>
              <a:rPr lang="ru-RU" sz="1600" dirty="0" smtClean="0"/>
            </a:br>
            <a:r>
              <a:rPr lang="ru-RU" sz="1600" dirty="0" smtClean="0"/>
              <a:t>Учебник «Русский язык. 9 класс» Л.А. </a:t>
            </a:r>
            <a:r>
              <a:rPr lang="ru-RU" sz="1600" dirty="0" err="1" smtClean="0"/>
              <a:t>Тростенцова</a:t>
            </a:r>
            <a:r>
              <a:rPr lang="ru-RU" sz="1600" dirty="0" smtClean="0"/>
              <a:t>, Т.А. </a:t>
            </a:r>
            <a:r>
              <a:rPr lang="ru-RU" sz="1600" dirty="0" err="1" smtClean="0"/>
              <a:t>Ладыженская</a:t>
            </a:r>
            <a:r>
              <a:rPr lang="ru-RU" sz="1600" dirty="0" smtClean="0"/>
              <a:t> и др.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573016"/>
            <a:ext cx="7920880" cy="2448272"/>
          </a:xfrm>
          <a:solidFill>
            <a:schemeClr val="accent6">
              <a:lumMod val="40000"/>
              <a:lumOff val="60000"/>
            </a:schemeClr>
          </a:solidFill>
          <a:ln>
            <a:solidFill>
              <a:srgbClr val="C0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600" b="1" i="1" dirty="0" smtClean="0"/>
              <a:t>Владимир Иванович Даль</a:t>
            </a:r>
          </a:p>
          <a:p>
            <a:r>
              <a:rPr lang="ru-RU" sz="3600" b="1" i="1" dirty="0" smtClean="0"/>
              <a:t>(1801 – 1872)</a:t>
            </a:r>
          </a:p>
        </p:txBody>
      </p:sp>
    </p:spTree>
    <p:extLst>
      <p:ext uri="{BB962C8B-B14F-4D97-AF65-F5344CB8AC3E}">
        <p14:creationId xmlns:p14="http://schemas.microsoft.com/office/powerpoint/2010/main" val="252090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4000" dirty="0" smtClean="0"/>
              <a:t>Беседа по содержанию упр.6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- </a:t>
            </a:r>
            <a:r>
              <a:rPr lang="ru-RU" sz="2800" i="1" dirty="0" smtClean="0"/>
              <a:t>Чем знаменит В.И. Даль?</a:t>
            </a:r>
          </a:p>
          <a:p>
            <a:r>
              <a:rPr lang="ru-RU" sz="2800" i="1" dirty="0" smtClean="0"/>
              <a:t>- Чем он занимался на протяжении своей жизни?</a:t>
            </a:r>
          </a:p>
          <a:p>
            <a:r>
              <a:rPr lang="ru-RU" sz="2800" i="1" dirty="0" smtClean="0"/>
              <a:t>- Что стало главным делом его жизни?</a:t>
            </a:r>
          </a:p>
          <a:p>
            <a:r>
              <a:rPr lang="ru-RU" sz="2800" i="1" dirty="0" smtClean="0"/>
              <a:t>- Почему В.И. Даля называют «подвижником русской речи»?</a:t>
            </a:r>
          </a:p>
          <a:p>
            <a:endParaRPr lang="ru-RU" sz="2800" i="1" dirty="0"/>
          </a:p>
          <a:p>
            <a:r>
              <a:rPr lang="ru-RU" sz="2800" b="1" dirty="0" smtClean="0"/>
              <a:t>Самостоятельная работа учащихся</a:t>
            </a:r>
          </a:p>
          <a:p>
            <a:r>
              <a:rPr lang="ru-RU" sz="2800" b="1" dirty="0" smtClean="0"/>
              <a:t>Итоги урока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23224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4000" dirty="0" smtClean="0"/>
              <a:t>Актуализация знаний учащихся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D:\фото разное\800px-1872._Портрет_писателя_Владимира_Ивановича_Дал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28799"/>
            <a:ext cx="4176464" cy="4464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2270394"/>
              </p:ext>
            </p:extLst>
          </p:nvPr>
        </p:nvGraphicFramePr>
        <p:xfrm>
          <a:off x="539552" y="1631380"/>
          <a:ext cx="4104456" cy="4461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Document" r:id="rId5" imgW="6488239" imgH="8947798" progId="Word.Document.8">
                  <p:embed/>
                </p:oleObj>
              </mc:Choice>
              <mc:Fallback>
                <p:oleObj name="Document" r:id="rId5" imgW="6488239" imgH="8947798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9552" y="1631380"/>
                        <a:ext cx="4104456" cy="4461916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9247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600" dirty="0" smtClean="0"/>
              <a:t>Памятники  В.И. Даля в Луганске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00200"/>
            <a:ext cx="8147248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Home\Desktop\Новая папкаВ.И.Даль\дал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1628800"/>
            <a:ext cx="3374901" cy="4190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ome\Desktop\Новая папкаВ.И.Даль\пам дал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645244"/>
            <a:ext cx="3024336" cy="4190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47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008112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3600" dirty="0" smtClean="0"/>
              <a:t>Всемирно известный словарь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1"/>
            <a:ext cx="3672408" cy="3456383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b="1" dirty="0" smtClean="0"/>
              <a:t>Толковый словарь живого великорусского языка</a:t>
            </a:r>
            <a:r>
              <a:rPr lang="ru-RU" dirty="0" smtClean="0"/>
              <a:t>» насчитывает свыше 200 тысяч слов</a:t>
            </a:r>
            <a:endParaRPr lang="ru-RU" dirty="0"/>
          </a:p>
        </p:txBody>
      </p:sp>
      <p:pic>
        <p:nvPicPr>
          <p:cNvPr id="2050" name="Picture 2" descr="C:\Users\Home\Desktop\Новая папкаВ.И.Даль\словарь дал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700808"/>
            <a:ext cx="468052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18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3600" dirty="0" smtClean="0"/>
              <a:t>Музей в Луганске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Home\Desktop\Новая папкаВ.И.Даль\музей Дал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80362"/>
            <a:ext cx="6912768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93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4000" dirty="0" smtClean="0"/>
              <a:t>Примерный план изложения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1. Автор всемирно известного словаря.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2. Судьбоносное решение.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3. «</a:t>
            </a:r>
            <a:r>
              <a:rPr lang="ru-RU" dirty="0" err="1" smtClean="0"/>
              <a:t>Далев</a:t>
            </a:r>
            <a:r>
              <a:rPr lang="ru-RU" dirty="0" smtClean="0"/>
              <a:t> словарь».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4. В.И. Даль – подвижник русской речи.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984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4000" dirty="0" smtClean="0"/>
              <a:t>Словарная работа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59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400" b="1" dirty="0" smtClean="0"/>
              <a:t>Лексикограф</a:t>
            </a:r>
            <a:r>
              <a:rPr lang="ru-RU" sz="2400" dirty="0" smtClean="0"/>
              <a:t> – специалист, занимающийся вопросами составления словарей и их изучением.</a:t>
            </a:r>
          </a:p>
          <a:p>
            <a:r>
              <a:rPr lang="ru-RU" sz="2400" b="1" dirty="0" smtClean="0"/>
              <a:t>Этнограф</a:t>
            </a:r>
            <a:r>
              <a:rPr lang="ru-RU" sz="2400" dirty="0" smtClean="0"/>
              <a:t> – специалист, изучающий этнические группы народов, их происхождение, обычаи, политические, экономические, религиозно – философские, культурные и др. особенности.</a:t>
            </a:r>
          </a:p>
          <a:p>
            <a:r>
              <a:rPr lang="ru-RU" sz="2400" b="1" dirty="0" smtClean="0"/>
              <a:t>Зарок </a:t>
            </a:r>
            <a:r>
              <a:rPr lang="ru-RU" sz="2400" dirty="0" smtClean="0"/>
              <a:t>(устар.) – обещание.</a:t>
            </a:r>
          </a:p>
          <a:p>
            <a:r>
              <a:rPr lang="ru-RU" sz="2400" b="1" dirty="0" smtClean="0"/>
              <a:t>«Казак Луганский</a:t>
            </a:r>
            <a:r>
              <a:rPr lang="ru-RU" sz="2400" dirty="0" smtClean="0"/>
              <a:t>» - псевдоним В.И. Даля.</a:t>
            </a:r>
          </a:p>
          <a:p>
            <a:r>
              <a:rPr lang="ru-RU" sz="2400" b="1" dirty="0" smtClean="0"/>
              <a:t>Подвижник</a:t>
            </a:r>
            <a:r>
              <a:rPr lang="ru-RU" sz="2400" dirty="0" smtClean="0"/>
              <a:t> – человек, героически принявший на себя тяжёлый труд или лишения ради достижения высокой цели.</a:t>
            </a:r>
          </a:p>
          <a:p>
            <a:r>
              <a:rPr lang="ru-RU" sz="2400" b="1" dirty="0" smtClean="0"/>
              <a:t>И.А. </a:t>
            </a:r>
            <a:r>
              <a:rPr lang="ru-RU" sz="2400" b="1" dirty="0" err="1" smtClean="0"/>
              <a:t>Бодуэн</a:t>
            </a:r>
            <a:r>
              <a:rPr lang="ru-RU" sz="2400" b="1" dirty="0" smtClean="0"/>
              <a:t> де </a:t>
            </a:r>
            <a:r>
              <a:rPr lang="ru-RU" sz="2400" b="1" dirty="0" err="1" smtClean="0"/>
              <a:t>Куртенэ</a:t>
            </a:r>
            <a:r>
              <a:rPr lang="ru-RU" sz="2400" b="1" dirty="0" smtClean="0"/>
              <a:t> </a:t>
            </a:r>
            <a:r>
              <a:rPr lang="ru-RU" sz="2400" dirty="0" smtClean="0"/>
              <a:t>– русский лингвист польского происхождения.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8100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3200" dirty="0" smtClean="0"/>
              <a:t>Цитата из текста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3600" i="1" dirty="0" smtClean="0"/>
              <a:t>«</a:t>
            </a:r>
            <a:r>
              <a:rPr lang="ru-RU" sz="5100" i="1" dirty="0" smtClean="0"/>
              <a:t>Труды мои со </a:t>
            </a:r>
          </a:p>
          <a:p>
            <a:pPr marL="0" indent="0">
              <a:buNone/>
            </a:pPr>
            <a:r>
              <a:rPr lang="ru-RU" sz="5100" i="1" dirty="0"/>
              <a:t>с</a:t>
            </a:r>
            <a:r>
              <a:rPr lang="ru-RU" sz="5100" i="1" dirty="0" smtClean="0"/>
              <a:t>ловарём никогда</a:t>
            </a:r>
          </a:p>
          <a:p>
            <a:pPr marL="0" indent="0">
              <a:buNone/>
            </a:pPr>
            <a:r>
              <a:rPr lang="ru-RU" sz="5100" i="1" dirty="0"/>
              <a:t>н</a:t>
            </a:r>
            <a:r>
              <a:rPr lang="ru-RU" sz="5100" i="1" dirty="0" smtClean="0"/>
              <a:t>е окупятся, но с </a:t>
            </a:r>
          </a:p>
          <a:p>
            <a:pPr marL="0" indent="0">
              <a:buNone/>
            </a:pPr>
            <a:r>
              <a:rPr lang="ru-RU" sz="5100" i="1" dirty="0"/>
              <a:t>и</a:t>
            </a:r>
            <a:r>
              <a:rPr lang="ru-RU" sz="5100" i="1" dirty="0" smtClean="0"/>
              <a:t>збытком окупаются </a:t>
            </a:r>
          </a:p>
          <a:p>
            <a:pPr marL="0" indent="0">
              <a:buNone/>
            </a:pPr>
            <a:r>
              <a:rPr lang="ru-RU" sz="5100" i="1" dirty="0"/>
              <a:t>н</a:t>
            </a:r>
            <a:r>
              <a:rPr lang="ru-RU" sz="5100" i="1" dirty="0" smtClean="0"/>
              <a:t>адежды на пользы его».</a:t>
            </a:r>
          </a:p>
          <a:p>
            <a:endParaRPr lang="ru-RU" sz="5100" i="1" dirty="0"/>
          </a:p>
          <a:p>
            <a:endParaRPr lang="ru-RU" sz="3600" i="1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sz="3600" dirty="0" smtClean="0"/>
              <a:t>                                            </a:t>
            </a:r>
            <a:r>
              <a:rPr lang="ru-RU" sz="3600" i="1" dirty="0" smtClean="0"/>
              <a:t>В.И. Даль</a:t>
            </a:r>
            <a:endParaRPr lang="ru-RU" sz="3600" i="1" dirty="0"/>
          </a:p>
          <a:p>
            <a:pPr marL="0" indent="0">
              <a:buNone/>
            </a:pPr>
            <a:r>
              <a:rPr lang="ru-RU" dirty="0" smtClean="0"/>
              <a:t>                                                 </a:t>
            </a:r>
            <a:endParaRPr lang="ru-RU" dirty="0"/>
          </a:p>
        </p:txBody>
      </p:sp>
      <p:pic>
        <p:nvPicPr>
          <p:cNvPr id="1026" name="Picture 2" descr="C:\Users\Home\Desktop\Новая папкаВ.И.Даль\пер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16832"/>
            <a:ext cx="4176464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2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3600" dirty="0" smtClean="0"/>
              <a:t>Памятка «Как готовиться к изложению»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endParaRPr lang="ru-RU" sz="2400" dirty="0" smtClean="0"/>
          </a:p>
          <a:p>
            <a:r>
              <a:rPr lang="ru-RU" sz="2400" dirty="0" smtClean="0"/>
              <a:t>1. Внимательно прочитайте текст.</a:t>
            </a:r>
          </a:p>
          <a:p>
            <a:r>
              <a:rPr lang="ru-RU" sz="2400" dirty="0" smtClean="0"/>
              <a:t>2. Выясните значение непонятных вам слов.</a:t>
            </a:r>
          </a:p>
          <a:p>
            <a:r>
              <a:rPr lang="ru-RU" sz="2400" dirty="0" smtClean="0"/>
              <a:t>3. Определите основную мысль текста. Найдите те слова, словосочетания и предложения, которые особенно важны для </a:t>
            </a:r>
            <a:r>
              <a:rPr lang="ru-RU" sz="2400" dirty="0"/>
              <a:t>е</a:t>
            </a:r>
            <a:r>
              <a:rPr lang="ru-RU" sz="2400" dirty="0" smtClean="0"/>
              <a:t>ё раскрытия.</a:t>
            </a:r>
          </a:p>
          <a:p>
            <a:r>
              <a:rPr lang="ru-RU" sz="2400" dirty="0" smtClean="0"/>
              <a:t>4. Разделите текст на части и озаглавьте их.</a:t>
            </a:r>
          </a:p>
          <a:p>
            <a:r>
              <a:rPr lang="ru-RU" sz="2400" dirty="0" smtClean="0"/>
              <a:t>5. Ещё раз внимательно прочитайте текст.</a:t>
            </a:r>
          </a:p>
        </p:txBody>
      </p:sp>
    </p:spTree>
    <p:extLst>
      <p:ext uri="{BB962C8B-B14F-4D97-AF65-F5344CB8AC3E}">
        <p14:creationId xmlns:p14="http://schemas.microsoft.com/office/powerpoint/2010/main" val="314854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</TotalTime>
  <Words>295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Document</vt:lpstr>
      <vt:lpstr>Выборочное изложение по упр. 6. Учебник «Русский язык. 9 класс» Л.А. Тростенцова, Т.А. Ладыженская и др.</vt:lpstr>
      <vt:lpstr>Актуализация знаний учащихся</vt:lpstr>
      <vt:lpstr>Памятники  В.И. Даля в Луганске</vt:lpstr>
      <vt:lpstr>Всемирно известный словарь</vt:lpstr>
      <vt:lpstr>Музей в Луганске</vt:lpstr>
      <vt:lpstr>Примерный план изложения</vt:lpstr>
      <vt:lpstr>Словарная работа</vt:lpstr>
      <vt:lpstr>Цитата из текста</vt:lpstr>
      <vt:lpstr>Памятка «Как готовиться к изложению»</vt:lpstr>
      <vt:lpstr>Беседа по содержанию упр.6</vt:lpstr>
    </vt:vector>
  </TitlesOfParts>
  <Company>UralSOFT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Изложение</dc:title>
  <dc:creator>Home</dc:creator>
  <cp:lastModifiedBy>АДМИН</cp:lastModifiedBy>
  <cp:revision>23</cp:revision>
  <dcterms:created xsi:type="dcterms:W3CDTF">2017-10-26T17:36:38Z</dcterms:created>
  <dcterms:modified xsi:type="dcterms:W3CDTF">2023-02-05T18:02:00Z</dcterms:modified>
</cp:coreProperties>
</file>