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20" r:id="rId2"/>
  </p:sldMasterIdLst>
  <p:sldIdLst>
    <p:sldId id="257" r:id="rId3"/>
    <p:sldId id="263" r:id="rId4"/>
    <p:sldId id="264" r:id="rId5"/>
    <p:sldId id="265" r:id="rId6"/>
    <p:sldId id="266" r:id="rId7"/>
    <p:sldId id="259" r:id="rId8"/>
    <p:sldId id="260" r:id="rId9"/>
    <p:sldId id="261" r:id="rId10"/>
    <p:sldId id="262" r:id="rId11"/>
    <p:sldId id="268" r:id="rId12"/>
    <p:sldId id="269" r:id="rId13"/>
    <p:sldId id="270"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17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ru-RU"/>
              <a:t>Образец заголовка</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B4C71EC6-210F-42DE-9C53-41977AD35B3D}" type="datetimeFigureOut">
              <a:rPr lang="ru-RU" smtClean="0"/>
              <a:pPr/>
              <a:t>12.02.2024</a:t>
            </a:fld>
            <a:endParaRPr lang="ru-RU"/>
          </a:p>
        </p:txBody>
      </p:sp>
      <p:sp>
        <p:nvSpPr>
          <p:cNvPr id="5" name="Footer Placeholder 4"/>
          <p:cNvSpPr>
            <a:spLocks noGrp="1"/>
          </p:cNvSpPr>
          <p:nvPr>
            <p:ph type="ftr" sz="quarter" idx="11"/>
          </p:nvPr>
        </p:nvSpPr>
        <p:spPr>
          <a:xfrm>
            <a:off x="1174044" y="5357592"/>
            <a:ext cx="5034845" cy="365125"/>
          </a:xfrm>
        </p:spPr>
        <p:txBody>
          <a:bodyPr/>
          <a:lstStyle/>
          <a:p>
            <a:endParaRPr lang="ru-RU"/>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12.02.2024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ru-RU"/>
              <a:t>Образец заголовка</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12.02.2024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pPr>
              <a:defRPr/>
            </a:pPr>
            <a:endParaRPr lang="ru-RU">
              <a:solidFill>
                <a:srgbClr val="000000"/>
              </a:solidFill>
            </a:endParaRPr>
          </a:p>
        </p:txBody>
      </p:sp>
      <p:sp>
        <p:nvSpPr>
          <p:cNvPr id="5" name="Нижний колонтитул 4"/>
          <p:cNvSpPr>
            <a:spLocks noGrp="1"/>
          </p:cNvSpPr>
          <p:nvPr>
            <p:ph type="ftr" sz="quarter" idx="11"/>
          </p:nvPr>
        </p:nvSpPr>
        <p:spPr/>
        <p:txBody>
          <a:bodyPr/>
          <a:lstStyle/>
          <a:p>
            <a:pPr>
              <a:defRPr/>
            </a:pPr>
            <a:endParaRPr lang="ru-RU">
              <a:solidFill>
                <a:srgbClr val="000000"/>
              </a:solidFill>
            </a:endParaRPr>
          </a:p>
        </p:txBody>
      </p:sp>
      <p:sp>
        <p:nvSpPr>
          <p:cNvPr id="6" name="Номер слайда 5"/>
          <p:cNvSpPr>
            <a:spLocks noGrp="1"/>
          </p:cNvSpPr>
          <p:nvPr>
            <p:ph type="sldNum" sz="quarter" idx="12"/>
          </p:nvPr>
        </p:nvSpPr>
        <p:spPr/>
        <p:txBody>
          <a:bodyPr/>
          <a:lstStyle/>
          <a:p>
            <a:pPr>
              <a:defRPr/>
            </a:pPr>
            <a:fld id="{017BBF2F-3B07-483E-8991-9E4563D85EEE}" type="slidenum">
              <a:rPr lang="ru-RU" smtClean="0">
                <a:solidFill>
                  <a:srgbClr val="000000"/>
                </a:solidFill>
              </a:rPr>
              <a:pPr>
                <a:defRPr/>
              </a:pPr>
              <a:t>‹#›</a:t>
            </a:fld>
            <a:endParaRPr lang="ru-RU" dirty="0">
              <a:solidFill>
                <a:srgbClr val="000000"/>
              </a:solidFill>
            </a:endParaRPr>
          </a:p>
        </p:txBody>
      </p:sp>
    </p:spTree>
    <p:extLst>
      <p:ext uri="{BB962C8B-B14F-4D97-AF65-F5344CB8AC3E}">
        <p14:creationId xmlns:p14="http://schemas.microsoft.com/office/powerpoint/2010/main" val="41300066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pPr>
              <a:defRPr/>
            </a:pPr>
            <a:endParaRPr lang="ru-RU">
              <a:solidFill>
                <a:srgbClr val="000000"/>
              </a:solidFill>
            </a:endParaRPr>
          </a:p>
        </p:txBody>
      </p:sp>
      <p:sp>
        <p:nvSpPr>
          <p:cNvPr id="5" name="Нижний колонтитул 4"/>
          <p:cNvSpPr>
            <a:spLocks noGrp="1"/>
          </p:cNvSpPr>
          <p:nvPr>
            <p:ph type="ftr" sz="quarter" idx="11"/>
          </p:nvPr>
        </p:nvSpPr>
        <p:spPr/>
        <p:txBody>
          <a:bodyPr/>
          <a:lstStyle/>
          <a:p>
            <a:pPr>
              <a:defRPr/>
            </a:pPr>
            <a:endParaRPr lang="ru-RU">
              <a:solidFill>
                <a:srgbClr val="000000"/>
              </a:solidFill>
            </a:endParaRPr>
          </a:p>
        </p:txBody>
      </p:sp>
      <p:sp>
        <p:nvSpPr>
          <p:cNvPr id="6" name="Номер слайда 5"/>
          <p:cNvSpPr>
            <a:spLocks noGrp="1"/>
          </p:cNvSpPr>
          <p:nvPr>
            <p:ph type="sldNum" sz="quarter" idx="12"/>
          </p:nvPr>
        </p:nvSpPr>
        <p:spPr/>
        <p:txBody>
          <a:bodyPr/>
          <a:lstStyle/>
          <a:p>
            <a:pPr>
              <a:defRPr/>
            </a:pPr>
            <a:fld id="{38B15142-379C-4D81-963C-ABA869E262A6}" type="slidenum">
              <a:rPr lang="ru-RU" smtClean="0">
                <a:solidFill>
                  <a:srgbClr val="000000"/>
                </a:solidFill>
              </a:rPr>
              <a:pPr>
                <a:defRPr/>
              </a:pPr>
              <a:t>‹#›</a:t>
            </a:fld>
            <a:endParaRPr lang="ru-RU" dirty="0">
              <a:solidFill>
                <a:srgbClr val="000000"/>
              </a:solidFill>
            </a:endParaRPr>
          </a:p>
        </p:txBody>
      </p:sp>
    </p:spTree>
    <p:extLst>
      <p:ext uri="{BB962C8B-B14F-4D97-AF65-F5344CB8AC3E}">
        <p14:creationId xmlns:p14="http://schemas.microsoft.com/office/powerpoint/2010/main" val="15236234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pPr>
              <a:defRPr/>
            </a:pPr>
            <a:endParaRPr lang="ru-RU">
              <a:solidFill>
                <a:srgbClr val="000000"/>
              </a:solidFill>
            </a:endParaRPr>
          </a:p>
        </p:txBody>
      </p:sp>
      <p:sp>
        <p:nvSpPr>
          <p:cNvPr id="5" name="Нижний колонтитул 4"/>
          <p:cNvSpPr>
            <a:spLocks noGrp="1"/>
          </p:cNvSpPr>
          <p:nvPr>
            <p:ph type="ftr" sz="quarter" idx="11"/>
          </p:nvPr>
        </p:nvSpPr>
        <p:spPr/>
        <p:txBody>
          <a:bodyPr/>
          <a:lstStyle/>
          <a:p>
            <a:pPr>
              <a:defRPr/>
            </a:pPr>
            <a:endParaRPr lang="ru-RU">
              <a:solidFill>
                <a:srgbClr val="000000"/>
              </a:solidFill>
            </a:endParaRPr>
          </a:p>
        </p:txBody>
      </p:sp>
      <p:sp>
        <p:nvSpPr>
          <p:cNvPr id="6" name="Номер слайда 5"/>
          <p:cNvSpPr>
            <a:spLocks noGrp="1"/>
          </p:cNvSpPr>
          <p:nvPr>
            <p:ph type="sldNum" sz="quarter" idx="12"/>
          </p:nvPr>
        </p:nvSpPr>
        <p:spPr/>
        <p:txBody>
          <a:bodyPr/>
          <a:lstStyle/>
          <a:p>
            <a:pPr>
              <a:defRPr/>
            </a:pPr>
            <a:fld id="{50D30867-D035-4150-8CBE-A2D79DF53F6F}" type="slidenum">
              <a:rPr lang="ru-RU" smtClean="0">
                <a:solidFill>
                  <a:srgbClr val="000000"/>
                </a:solidFill>
              </a:rPr>
              <a:pPr>
                <a:defRPr/>
              </a:pPr>
              <a:t>‹#›</a:t>
            </a:fld>
            <a:endParaRPr lang="ru-RU" dirty="0">
              <a:solidFill>
                <a:srgbClr val="000000"/>
              </a:solidFill>
            </a:endParaRPr>
          </a:p>
        </p:txBody>
      </p:sp>
    </p:spTree>
    <p:extLst>
      <p:ext uri="{BB962C8B-B14F-4D97-AF65-F5344CB8AC3E}">
        <p14:creationId xmlns:p14="http://schemas.microsoft.com/office/powerpoint/2010/main" val="473519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pPr>
              <a:defRPr/>
            </a:pPr>
            <a:endParaRPr lang="ru-RU">
              <a:solidFill>
                <a:srgbClr val="000000"/>
              </a:solidFill>
            </a:endParaRPr>
          </a:p>
        </p:txBody>
      </p:sp>
      <p:sp>
        <p:nvSpPr>
          <p:cNvPr id="6" name="Нижний колонтитул 5"/>
          <p:cNvSpPr>
            <a:spLocks noGrp="1"/>
          </p:cNvSpPr>
          <p:nvPr>
            <p:ph type="ftr" sz="quarter" idx="11"/>
          </p:nvPr>
        </p:nvSpPr>
        <p:spPr/>
        <p:txBody>
          <a:bodyPr/>
          <a:lstStyle/>
          <a:p>
            <a:pPr>
              <a:defRPr/>
            </a:pPr>
            <a:endParaRPr lang="ru-RU">
              <a:solidFill>
                <a:srgbClr val="000000"/>
              </a:solidFill>
            </a:endParaRPr>
          </a:p>
        </p:txBody>
      </p:sp>
      <p:sp>
        <p:nvSpPr>
          <p:cNvPr id="7" name="Номер слайда 6"/>
          <p:cNvSpPr>
            <a:spLocks noGrp="1"/>
          </p:cNvSpPr>
          <p:nvPr>
            <p:ph type="sldNum" sz="quarter" idx="12"/>
          </p:nvPr>
        </p:nvSpPr>
        <p:spPr/>
        <p:txBody>
          <a:bodyPr/>
          <a:lstStyle/>
          <a:p>
            <a:pPr>
              <a:defRPr/>
            </a:pPr>
            <a:fld id="{464BFA28-F492-4B08-8134-1607EFE57AA9}" type="slidenum">
              <a:rPr lang="ru-RU" smtClean="0">
                <a:solidFill>
                  <a:srgbClr val="000000"/>
                </a:solidFill>
              </a:rPr>
              <a:pPr>
                <a:defRPr/>
              </a:pPr>
              <a:t>‹#›</a:t>
            </a:fld>
            <a:endParaRPr lang="ru-RU" dirty="0">
              <a:solidFill>
                <a:srgbClr val="000000"/>
              </a:solidFill>
            </a:endParaRPr>
          </a:p>
        </p:txBody>
      </p:sp>
    </p:spTree>
    <p:extLst>
      <p:ext uri="{BB962C8B-B14F-4D97-AF65-F5344CB8AC3E}">
        <p14:creationId xmlns:p14="http://schemas.microsoft.com/office/powerpoint/2010/main" val="13614404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pPr>
              <a:defRPr/>
            </a:pPr>
            <a:endParaRPr lang="ru-RU">
              <a:solidFill>
                <a:srgbClr val="000000"/>
              </a:solidFill>
            </a:endParaRPr>
          </a:p>
        </p:txBody>
      </p:sp>
      <p:sp>
        <p:nvSpPr>
          <p:cNvPr id="8" name="Нижний колонтитул 7"/>
          <p:cNvSpPr>
            <a:spLocks noGrp="1"/>
          </p:cNvSpPr>
          <p:nvPr>
            <p:ph type="ftr" sz="quarter" idx="11"/>
          </p:nvPr>
        </p:nvSpPr>
        <p:spPr/>
        <p:txBody>
          <a:bodyPr/>
          <a:lstStyle/>
          <a:p>
            <a:pPr>
              <a:defRPr/>
            </a:pPr>
            <a:endParaRPr lang="ru-RU">
              <a:solidFill>
                <a:srgbClr val="000000"/>
              </a:solidFill>
            </a:endParaRPr>
          </a:p>
        </p:txBody>
      </p:sp>
      <p:sp>
        <p:nvSpPr>
          <p:cNvPr id="9" name="Номер слайда 8"/>
          <p:cNvSpPr>
            <a:spLocks noGrp="1"/>
          </p:cNvSpPr>
          <p:nvPr>
            <p:ph type="sldNum" sz="quarter" idx="12"/>
          </p:nvPr>
        </p:nvSpPr>
        <p:spPr/>
        <p:txBody>
          <a:bodyPr/>
          <a:lstStyle/>
          <a:p>
            <a:pPr>
              <a:defRPr/>
            </a:pPr>
            <a:fld id="{423F22B9-7867-426E-B4A2-096CFA472876}" type="slidenum">
              <a:rPr lang="ru-RU" smtClean="0">
                <a:solidFill>
                  <a:srgbClr val="000000"/>
                </a:solidFill>
              </a:rPr>
              <a:pPr>
                <a:defRPr/>
              </a:pPr>
              <a:t>‹#›</a:t>
            </a:fld>
            <a:endParaRPr lang="ru-RU" dirty="0">
              <a:solidFill>
                <a:srgbClr val="000000"/>
              </a:solidFill>
            </a:endParaRPr>
          </a:p>
        </p:txBody>
      </p:sp>
    </p:spTree>
    <p:extLst>
      <p:ext uri="{BB962C8B-B14F-4D97-AF65-F5344CB8AC3E}">
        <p14:creationId xmlns:p14="http://schemas.microsoft.com/office/powerpoint/2010/main" val="30294975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pPr>
              <a:defRPr/>
            </a:pPr>
            <a:endParaRPr lang="ru-RU">
              <a:solidFill>
                <a:srgbClr val="000000"/>
              </a:solidFill>
            </a:endParaRPr>
          </a:p>
        </p:txBody>
      </p:sp>
      <p:sp>
        <p:nvSpPr>
          <p:cNvPr id="4" name="Нижний колонтитул 3"/>
          <p:cNvSpPr>
            <a:spLocks noGrp="1"/>
          </p:cNvSpPr>
          <p:nvPr>
            <p:ph type="ftr" sz="quarter" idx="11"/>
          </p:nvPr>
        </p:nvSpPr>
        <p:spPr/>
        <p:txBody>
          <a:bodyPr/>
          <a:lstStyle/>
          <a:p>
            <a:pPr>
              <a:defRPr/>
            </a:pPr>
            <a:endParaRPr lang="ru-RU">
              <a:solidFill>
                <a:srgbClr val="000000"/>
              </a:solidFill>
            </a:endParaRPr>
          </a:p>
        </p:txBody>
      </p:sp>
      <p:sp>
        <p:nvSpPr>
          <p:cNvPr id="5" name="Номер слайда 4"/>
          <p:cNvSpPr>
            <a:spLocks noGrp="1"/>
          </p:cNvSpPr>
          <p:nvPr>
            <p:ph type="sldNum" sz="quarter" idx="12"/>
          </p:nvPr>
        </p:nvSpPr>
        <p:spPr/>
        <p:txBody>
          <a:bodyPr/>
          <a:lstStyle/>
          <a:p>
            <a:pPr>
              <a:defRPr/>
            </a:pPr>
            <a:fld id="{9F2040B2-07DE-4E55-9656-C5A2A65F5F1F}" type="slidenum">
              <a:rPr lang="ru-RU" smtClean="0">
                <a:solidFill>
                  <a:srgbClr val="000000"/>
                </a:solidFill>
              </a:rPr>
              <a:pPr>
                <a:defRPr/>
              </a:pPr>
              <a:t>‹#›</a:t>
            </a:fld>
            <a:endParaRPr lang="ru-RU" dirty="0">
              <a:solidFill>
                <a:srgbClr val="000000"/>
              </a:solidFill>
            </a:endParaRPr>
          </a:p>
        </p:txBody>
      </p:sp>
    </p:spTree>
    <p:extLst>
      <p:ext uri="{BB962C8B-B14F-4D97-AF65-F5344CB8AC3E}">
        <p14:creationId xmlns:p14="http://schemas.microsoft.com/office/powerpoint/2010/main" val="34642858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a:defRPr/>
            </a:pPr>
            <a:endParaRPr lang="ru-RU">
              <a:solidFill>
                <a:srgbClr val="000000"/>
              </a:solidFill>
            </a:endParaRPr>
          </a:p>
        </p:txBody>
      </p:sp>
      <p:sp>
        <p:nvSpPr>
          <p:cNvPr id="3" name="Нижний колонтитул 2"/>
          <p:cNvSpPr>
            <a:spLocks noGrp="1"/>
          </p:cNvSpPr>
          <p:nvPr>
            <p:ph type="ftr" sz="quarter" idx="11"/>
          </p:nvPr>
        </p:nvSpPr>
        <p:spPr/>
        <p:txBody>
          <a:bodyPr/>
          <a:lstStyle/>
          <a:p>
            <a:pPr>
              <a:defRPr/>
            </a:pPr>
            <a:endParaRPr lang="ru-RU">
              <a:solidFill>
                <a:srgbClr val="000000"/>
              </a:solidFill>
            </a:endParaRPr>
          </a:p>
        </p:txBody>
      </p:sp>
      <p:sp>
        <p:nvSpPr>
          <p:cNvPr id="4" name="Номер слайда 3"/>
          <p:cNvSpPr>
            <a:spLocks noGrp="1"/>
          </p:cNvSpPr>
          <p:nvPr>
            <p:ph type="sldNum" sz="quarter" idx="12"/>
          </p:nvPr>
        </p:nvSpPr>
        <p:spPr/>
        <p:txBody>
          <a:bodyPr/>
          <a:lstStyle/>
          <a:p>
            <a:pPr>
              <a:defRPr/>
            </a:pPr>
            <a:fld id="{AF17C02F-B8A2-4274-A70F-416EE2CC7F9D}" type="slidenum">
              <a:rPr lang="ru-RU" smtClean="0">
                <a:solidFill>
                  <a:srgbClr val="000000"/>
                </a:solidFill>
              </a:rPr>
              <a:pPr>
                <a:defRPr/>
              </a:pPr>
              <a:t>‹#›</a:t>
            </a:fld>
            <a:endParaRPr lang="ru-RU" dirty="0">
              <a:solidFill>
                <a:srgbClr val="000000"/>
              </a:solidFill>
            </a:endParaRPr>
          </a:p>
        </p:txBody>
      </p:sp>
    </p:spTree>
    <p:extLst>
      <p:ext uri="{BB962C8B-B14F-4D97-AF65-F5344CB8AC3E}">
        <p14:creationId xmlns:p14="http://schemas.microsoft.com/office/powerpoint/2010/main" val="28362259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pPr>
              <a:defRPr/>
            </a:pPr>
            <a:endParaRPr lang="ru-RU">
              <a:solidFill>
                <a:srgbClr val="000000"/>
              </a:solidFill>
            </a:endParaRPr>
          </a:p>
        </p:txBody>
      </p:sp>
      <p:sp>
        <p:nvSpPr>
          <p:cNvPr id="6" name="Нижний колонтитул 5"/>
          <p:cNvSpPr>
            <a:spLocks noGrp="1"/>
          </p:cNvSpPr>
          <p:nvPr>
            <p:ph type="ftr" sz="quarter" idx="11"/>
          </p:nvPr>
        </p:nvSpPr>
        <p:spPr/>
        <p:txBody>
          <a:bodyPr/>
          <a:lstStyle/>
          <a:p>
            <a:pPr>
              <a:defRPr/>
            </a:pPr>
            <a:endParaRPr lang="ru-RU">
              <a:solidFill>
                <a:srgbClr val="000000"/>
              </a:solidFill>
            </a:endParaRPr>
          </a:p>
        </p:txBody>
      </p:sp>
      <p:sp>
        <p:nvSpPr>
          <p:cNvPr id="7" name="Номер слайда 6"/>
          <p:cNvSpPr>
            <a:spLocks noGrp="1"/>
          </p:cNvSpPr>
          <p:nvPr>
            <p:ph type="sldNum" sz="quarter" idx="12"/>
          </p:nvPr>
        </p:nvSpPr>
        <p:spPr/>
        <p:txBody>
          <a:bodyPr/>
          <a:lstStyle/>
          <a:p>
            <a:pPr>
              <a:defRPr/>
            </a:pPr>
            <a:fld id="{CC626F11-526B-4278-BF8A-258764269159}" type="slidenum">
              <a:rPr lang="ru-RU" smtClean="0">
                <a:solidFill>
                  <a:srgbClr val="000000"/>
                </a:solidFill>
              </a:rPr>
              <a:pPr>
                <a:defRPr/>
              </a:pPr>
              <a:t>‹#›</a:t>
            </a:fld>
            <a:endParaRPr lang="ru-RU" dirty="0">
              <a:solidFill>
                <a:srgbClr val="000000"/>
              </a:solidFill>
            </a:endParaRPr>
          </a:p>
        </p:txBody>
      </p:sp>
    </p:spTree>
    <p:extLst>
      <p:ext uri="{BB962C8B-B14F-4D97-AF65-F5344CB8AC3E}">
        <p14:creationId xmlns:p14="http://schemas.microsoft.com/office/powerpoint/2010/main" val="2963448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12.02.2024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pPr>
              <a:defRPr/>
            </a:pPr>
            <a:endParaRPr lang="ru-RU">
              <a:solidFill>
                <a:srgbClr val="000000"/>
              </a:solidFill>
            </a:endParaRPr>
          </a:p>
        </p:txBody>
      </p:sp>
      <p:sp>
        <p:nvSpPr>
          <p:cNvPr id="6" name="Нижний колонтитул 5"/>
          <p:cNvSpPr>
            <a:spLocks noGrp="1"/>
          </p:cNvSpPr>
          <p:nvPr>
            <p:ph type="ftr" sz="quarter" idx="11"/>
          </p:nvPr>
        </p:nvSpPr>
        <p:spPr/>
        <p:txBody>
          <a:bodyPr/>
          <a:lstStyle/>
          <a:p>
            <a:pPr>
              <a:defRPr/>
            </a:pPr>
            <a:endParaRPr lang="ru-RU">
              <a:solidFill>
                <a:srgbClr val="000000"/>
              </a:solidFill>
            </a:endParaRPr>
          </a:p>
        </p:txBody>
      </p:sp>
      <p:sp>
        <p:nvSpPr>
          <p:cNvPr id="7" name="Номер слайда 6"/>
          <p:cNvSpPr>
            <a:spLocks noGrp="1"/>
          </p:cNvSpPr>
          <p:nvPr>
            <p:ph type="sldNum" sz="quarter" idx="12"/>
          </p:nvPr>
        </p:nvSpPr>
        <p:spPr/>
        <p:txBody>
          <a:bodyPr/>
          <a:lstStyle/>
          <a:p>
            <a:pPr>
              <a:defRPr/>
            </a:pPr>
            <a:fld id="{632CB532-7263-49D4-849F-71270B92E70E}" type="slidenum">
              <a:rPr lang="ru-RU" smtClean="0">
                <a:solidFill>
                  <a:srgbClr val="000000"/>
                </a:solidFill>
              </a:rPr>
              <a:pPr>
                <a:defRPr/>
              </a:pPr>
              <a:t>‹#›</a:t>
            </a:fld>
            <a:endParaRPr lang="ru-RU" dirty="0">
              <a:solidFill>
                <a:srgbClr val="000000"/>
              </a:solidFill>
            </a:endParaRPr>
          </a:p>
        </p:txBody>
      </p:sp>
    </p:spTree>
    <p:extLst>
      <p:ext uri="{BB962C8B-B14F-4D97-AF65-F5344CB8AC3E}">
        <p14:creationId xmlns:p14="http://schemas.microsoft.com/office/powerpoint/2010/main" val="32747484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pPr>
              <a:defRPr/>
            </a:pPr>
            <a:endParaRPr lang="ru-RU">
              <a:solidFill>
                <a:srgbClr val="000000"/>
              </a:solidFill>
            </a:endParaRPr>
          </a:p>
        </p:txBody>
      </p:sp>
      <p:sp>
        <p:nvSpPr>
          <p:cNvPr id="5" name="Нижний колонтитул 4"/>
          <p:cNvSpPr>
            <a:spLocks noGrp="1"/>
          </p:cNvSpPr>
          <p:nvPr>
            <p:ph type="ftr" sz="quarter" idx="11"/>
          </p:nvPr>
        </p:nvSpPr>
        <p:spPr/>
        <p:txBody>
          <a:bodyPr/>
          <a:lstStyle/>
          <a:p>
            <a:pPr>
              <a:defRPr/>
            </a:pPr>
            <a:endParaRPr lang="ru-RU">
              <a:solidFill>
                <a:srgbClr val="000000"/>
              </a:solidFill>
            </a:endParaRPr>
          </a:p>
        </p:txBody>
      </p:sp>
      <p:sp>
        <p:nvSpPr>
          <p:cNvPr id="6" name="Номер слайда 5"/>
          <p:cNvSpPr>
            <a:spLocks noGrp="1"/>
          </p:cNvSpPr>
          <p:nvPr>
            <p:ph type="sldNum" sz="quarter" idx="12"/>
          </p:nvPr>
        </p:nvSpPr>
        <p:spPr/>
        <p:txBody>
          <a:bodyPr/>
          <a:lstStyle/>
          <a:p>
            <a:pPr>
              <a:defRPr/>
            </a:pPr>
            <a:fld id="{551A6166-7D37-4E5D-A182-4E224CBE1E2A}" type="slidenum">
              <a:rPr lang="ru-RU" smtClean="0">
                <a:solidFill>
                  <a:srgbClr val="000000"/>
                </a:solidFill>
              </a:rPr>
              <a:pPr>
                <a:defRPr/>
              </a:pPr>
              <a:t>‹#›</a:t>
            </a:fld>
            <a:endParaRPr lang="ru-RU" dirty="0">
              <a:solidFill>
                <a:srgbClr val="000000"/>
              </a:solidFill>
            </a:endParaRPr>
          </a:p>
        </p:txBody>
      </p:sp>
    </p:spTree>
    <p:extLst>
      <p:ext uri="{BB962C8B-B14F-4D97-AF65-F5344CB8AC3E}">
        <p14:creationId xmlns:p14="http://schemas.microsoft.com/office/powerpoint/2010/main" val="6659861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pPr>
              <a:defRPr/>
            </a:pPr>
            <a:endParaRPr lang="ru-RU">
              <a:solidFill>
                <a:srgbClr val="000000"/>
              </a:solidFill>
            </a:endParaRPr>
          </a:p>
        </p:txBody>
      </p:sp>
      <p:sp>
        <p:nvSpPr>
          <p:cNvPr id="5" name="Нижний колонтитул 4"/>
          <p:cNvSpPr>
            <a:spLocks noGrp="1"/>
          </p:cNvSpPr>
          <p:nvPr>
            <p:ph type="ftr" sz="quarter" idx="11"/>
          </p:nvPr>
        </p:nvSpPr>
        <p:spPr/>
        <p:txBody>
          <a:bodyPr/>
          <a:lstStyle/>
          <a:p>
            <a:pPr>
              <a:defRPr/>
            </a:pPr>
            <a:endParaRPr lang="ru-RU">
              <a:solidFill>
                <a:srgbClr val="000000"/>
              </a:solidFill>
            </a:endParaRPr>
          </a:p>
        </p:txBody>
      </p:sp>
      <p:sp>
        <p:nvSpPr>
          <p:cNvPr id="6" name="Номер слайда 5"/>
          <p:cNvSpPr>
            <a:spLocks noGrp="1"/>
          </p:cNvSpPr>
          <p:nvPr>
            <p:ph type="sldNum" sz="quarter" idx="12"/>
          </p:nvPr>
        </p:nvSpPr>
        <p:spPr/>
        <p:txBody>
          <a:bodyPr/>
          <a:lstStyle/>
          <a:p>
            <a:pPr>
              <a:defRPr/>
            </a:pPr>
            <a:fld id="{5EC74B95-078F-4836-AF12-EEA0115D064E}" type="slidenum">
              <a:rPr lang="ru-RU" smtClean="0">
                <a:solidFill>
                  <a:srgbClr val="000000"/>
                </a:solidFill>
              </a:rPr>
              <a:pPr>
                <a:defRPr/>
              </a:pPr>
              <a:t>‹#›</a:t>
            </a:fld>
            <a:endParaRPr lang="ru-RU" dirty="0">
              <a:solidFill>
                <a:srgbClr val="000000"/>
              </a:solidFill>
            </a:endParaRPr>
          </a:p>
        </p:txBody>
      </p:sp>
    </p:spTree>
    <p:extLst>
      <p:ext uri="{BB962C8B-B14F-4D97-AF65-F5344CB8AC3E}">
        <p14:creationId xmlns:p14="http://schemas.microsoft.com/office/powerpoint/2010/main" val="26114253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ru-RU"/>
              <a:t>Образец заголовка</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pPr/>
              <a:t>12.02.2024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pPr/>
              <a:t>12.02.2024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9" name="Content Placeholder 8"/>
          <p:cNvSpPr>
            <a:spLocks noGrp="1"/>
          </p:cNvSpPr>
          <p:nvPr>
            <p:ph sz="quarter" idx="13"/>
          </p:nvPr>
        </p:nvSpPr>
        <p:spPr>
          <a:xfrm>
            <a:off x="1298448" y="2121407"/>
            <a:ext cx="3200400" cy="360273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7" name="Date Placeholder 6"/>
          <p:cNvSpPr>
            <a:spLocks noGrp="1"/>
          </p:cNvSpPr>
          <p:nvPr>
            <p:ph type="dt" sz="half" idx="10"/>
          </p:nvPr>
        </p:nvSpPr>
        <p:spPr/>
        <p:txBody>
          <a:bodyPr/>
          <a:lstStyle/>
          <a:p>
            <a:fld id="{B4C71EC6-210F-42DE-9C53-41977AD35B3D}" type="datetimeFigureOut">
              <a:rPr lang="ru-RU" smtClean="0"/>
              <a:pPr/>
              <a:t>12.02.2024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pPr/>
              <a:t>‹#›</a:t>
            </a:fld>
            <a:endParaRPr lang="ru-RU"/>
          </a:p>
        </p:txBody>
      </p:sp>
      <p:sp>
        <p:nvSpPr>
          <p:cNvPr id="11" name="Content Placeholder 10"/>
          <p:cNvSpPr>
            <a:spLocks noGrp="1"/>
          </p:cNvSpPr>
          <p:nvPr>
            <p:ph sz="quarter" idx="13"/>
          </p:nvPr>
        </p:nvSpPr>
        <p:spPr>
          <a:xfrm>
            <a:off x="1298448" y="2944368"/>
            <a:ext cx="3227832" cy="277977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pPr/>
              <a:t>12.02.2024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pPr/>
              <a:t>12.02.2024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ru-RU"/>
              <a:t>Образец заголовка</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a:xfrm rot="60000">
            <a:off x="6341698" y="5885672"/>
            <a:ext cx="1213821" cy="365125"/>
          </a:xfrm>
        </p:spPr>
        <p:txBody>
          <a:bodyPr/>
          <a:lstStyle/>
          <a:p>
            <a:fld id="{B4C71EC6-210F-42DE-9C53-41977AD35B3D}" type="datetimeFigureOut">
              <a:rPr lang="ru-RU" smtClean="0"/>
              <a:pPr/>
              <a:t>12.02.2024</a:t>
            </a:fld>
            <a:endParaRPr lang="ru-RU"/>
          </a:p>
        </p:txBody>
      </p:sp>
      <p:sp>
        <p:nvSpPr>
          <p:cNvPr id="6" name="Footer Placeholder 5"/>
          <p:cNvSpPr>
            <a:spLocks noGrp="1"/>
          </p:cNvSpPr>
          <p:nvPr>
            <p:ph type="ftr" sz="quarter" idx="11"/>
          </p:nvPr>
        </p:nvSpPr>
        <p:spPr>
          <a:xfrm rot="-60000">
            <a:off x="914554" y="5829261"/>
            <a:ext cx="3522607" cy="365125"/>
          </a:xfrm>
        </p:spPr>
        <p:txBody>
          <a:bodyPr/>
          <a:lstStyle/>
          <a:p>
            <a:endParaRPr lang="ru-RU"/>
          </a:p>
        </p:txBody>
      </p:sp>
      <p:sp>
        <p:nvSpPr>
          <p:cNvPr id="7" name="Slide Number Placeholder 6"/>
          <p:cNvSpPr>
            <a:spLocks noGrp="1"/>
          </p:cNvSpPr>
          <p:nvPr>
            <p:ph type="sldNum" sz="quarter" idx="12"/>
          </p:nvPr>
        </p:nvSpPr>
        <p:spPr>
          <a:xfrm rot="60000">
            <a:off x="7557313" y="5896961"/>
            <a:ext cx="554023" cy="365125"/>
          </a:xfrm>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ru-RU"/>
              <a:t>Образец заголовка</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a:xfrm rot="60000">
            <a:off x="6345936" y="5888737"/>
            <a:ext cx="1213821" cy="365125"/>
          </a:xfrm>
        </p:spPr>
        <p:txBody>
          <a:bodyPr/>
          <a:lstStyle/>
          <a:p>
            <a:fld id="{B4C71EC6-210F-42DE-9C53-41977AD35B3D}" type="datetimeFigureOut">
              <a:rPr lang="ru-RU" smtClean="0"/>
              <a:pPr/>
              <a:t>12.02.2024</a:t>
            </a:fld>
            <a:endParaRPr lang="ru-RU"/>
          </a:p>
        </p:txBody>
      </p:sp>
      <p:sp>
        <p:nvSpPr>
          <p:cNvPr id="6" name="Footer Placeholder 5"/>
          <p:cNvSpPr>
            <a:spLocks noGrp="1"/>
          </p:cNvSpPr>
          <p:nvPr>
            <p:ph type="ftr" sz="quarter" idx="11"/>
          </p:nvPr>
        </p:nvSpPr>
        <p:spPr>
          <a:xfrm rot="-60000">
            <a:off x="914569" y="5831037"/>
            <a:ext cx="3319043" cy="365125"/>
          </a:xfrm>
        </p:spPr>
        <p:txBody>
          <a:bodyPr/>
          <a:lstStyle/>
          <a:p>
            <a:endParaRPr lang="ru-RU"/>
          </a:p>
        </p:txBody>
      </p:sp>
      <p:sp>
        <p:nvSpPr>
          <p:cNvPr id="7" name="Slide Number Placeholder 6"/>
          <p:cNvSpPr>
            <a:spLocks noGrp="1"/>
          </p:cNvSpPr>
          <p:nvPr>
            <p:ph type="sldNum" sz="quarter" idx="12"/>
          </p:nvPr>
        </p:nvSpPr>
        <p:spPr>
          <a:xfrm rot="60000">
            <a:off x="7562089" y="5900026"/>
            <a:ext cx="554023" cy="365125"/>
          </a:xfrm>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B4C71EC6-210F-42DE-9C53-41977AD35B3D}" type="datetimeFigureOut">
              <a:rPr lang="ru-RU" smtClean="0"/>
              <a:pPr/>
              <a:t>12.02.2024</a:t>
            </a:fld>
            <a:endParaRPr lang="ru-RU"/>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ru-RU"/>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pPr/>
              <a:t>12.02.2024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pPr/>
              <a:t>‹#›</a:t>
            </a:fld>
            <a:endParaRPr lang="ru-RU"/>
          </a:p>
        </p:txBody>
      </p:sp>
    </p:spTree>
    <p:extLst>
      <p:ext uri="{BB962C8B-B14F-4D97-AF65-F5344CB8AC3E}">
        <p14:creationId xmlns:p14="http://schemas.microsoft.com/office/powerpoint/2010/main" val="2630057161"/>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gorod.tomsk.ru/i/u/10255/RusVesna_21.jpg" TargetMode="Externa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img1.liveinternet.ru/images/foto/b/3/509/2482509/f_14710022.jpg" TargetMode="Externa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Вспомним изученное! </a:t>
            </a:r>
          </a:p>
        </p:txBody>
      </p:sp>
      <p:sp>
        <p:nvSpPr>
          <p:cNvPr id="3" name="Объект 2"/>
          <p:cNvSpPr>
            <a:spLocks noGrp="1"/>
          </p:cNvSpPr>
          <p:nvPr>
            <p:ph idx="1"/>
          </p:nvPr>
        </p:nvSpPr>
        <p:spPr>
          <a:xfrm>
            <a:off x="1463040" y="1700808"/>
            <a:ext cx="6196405" cy="4022261"/>
          </a:xfrm>
        </p:spPr>
        <p:txBody>
          <a:bodyPr>
            <a:noAutofit/>
          </a:bodyPr>
          <a:lstStyle/>
          <a:p>
            <a:pPr marL="0" indent="0">
              <a:lnSpc>
                <a:spcPct val="115000"/>
              </a:lnSpc>
              <a:spcAft>
                <a:spcPts val="1000"/>
              </a:spcAft>
              <a:buNone/>
            </a:pPr>
            <a:r>
              <a:rPr lang="ru-RU" sz="3200" dirty="0">
                <a:latin typeface="Times New Roman"/>
                <a:ea typeface="Times New Roman"/>
                <a:cs typeface="Times New Roman"/>
              </a:rPr>
              <a:t>Что такое предложение? </a:t>
            </a:r>
          </a:p>
          <a:p>
            <a:pPr marL="0" indent="0">
              <a:lnSpc>
                <a:spcPct val="115000"/>
              </a:lnSpc>
              <a:spcAft>
                <a:spcPts val="1000"/>
              </a:spcAft>
              <a:buNone/>
            </a:pPr>
            <a:r>
              <a:rPr lang="ru-RU" sz="3200" dirty="0">
                <a:latin typeface="Times New Roman"/>
                <a:ea typeface="Times New Roman"/>
                <a:cs typeface="Times New Roman"/>
              </a:rPr>
              <a:t>Какими они бывают по наличию грамматических основ?</a:t>
            </a:r>
            <a:endParaRPr lang="ru-RU" sz="2800" dirty="0">
              <a:latin typeface="Calibri"/>
              <a:ea typeface="Calibri"/>
              <a:cs typeface="Times New Roman"/>
            </a:endParaRPr>
          </a:p>
          <a:p>
            <a:pPr marL="0" indent="0">
              <a:buNone/>
            </a:pPr>
            <a:r>
              <a:rPr lang="ru-RU" sz="3200" dirty="0">
                <a:latin typeface="Times New Roman"/>
                <a:ea typeface="Times New Roman"/>
              </a:rPr>
              <a:t>По цели высказывания?</a:t>
            </a:r>
          </a:p>
          <a:p>
            <a:pPr marL="0" indent="0">
              <a:buNone/>
            </a:pPr>
            <a:r>
              <a:rPr lang="ru-RU" sz="3200" dirty="0">
                <a:latin typeface="Times New Roman"/>
                <a:ea typeface="Times New Roman"/>
              </a:rPr>
              <a:t>Какие существуют знаки завершения?</a:t>
            </a:r>
            <a:endParaRPr lang="ru-RU" sz="3200" dirty="0"/>
          </a:p>
        </p:txBody>
      </p:sp>
    </p:spTree>
    <p:extLst>
      <p:ext uri="{BB962C8B-B14F-4D97-AF65-F5344CB8AC3E}">
        <p14:creationId xmlns:p14="http://schemas.microsoft.com/office/powerpoint/2010/main" val="26615205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07950" y="0"/>
            <a:ext cx="9036050" cy="1417638"/>
          </a:xfrm>
        </p:spPr>
        <p:txBody>
          <a:bodyPr>
            <a:normAutofit fontScale="90000"/>
          </a:bodyPr>
          <a:lstStyle/>
          <a:p>
            <a:pPr eaLnBrk="1" hangingPunct="1"/>
            <a:r>
              <a:rPr lang="ru-RU" altLang="ru-RU" sz="2400" b="1" dirty="0">
                <a:solidFill>
                  <a:srgbClr val="FF0000"/>
                </a:solidFill>
                <a:latin typeface="Times New Roman" panose="02020603050405020304" pitchFamily="18" charset="0"/>
                <a:cs typeface="Times New Roman" panose="02020603050405020304" pitchFamily="18" charset="0"/>
              </a:rPr>
              <a:t> Работаем в парах!</a:t>
            </a:r>
            <a:br>
              <a:rPr lang="ru-RU" altLang="ru-RU" sz="2400" dirty="0">
                <a:latin typeface="Times New Roman" panose="02020603050405020304" pitchFamily="18" charset="0"/>
                <a:cs typeface="Times New Roman" panose="02020603050405020304" pitchFamily="18" charset="0"/>
              </a:rPr>
            </a:br>
            <a:r>
              <a:rPr lang="ru-RU" altLang="ru-RU" sz="2400" dirty="0">
                <a:latin typeface="Times New Roman" panose="02020603050405020304" pitchFamily="18" charset="0"/>
                <a:cs typeface="Times New Roman" panose="02020603050405020304" pitchFamily="18" charset="0"/>
              </a:rPr>
              <a:t>Спишите текст, вставляя пропущенные буквы и расставляя знаки препинания. Около каждого предложения укажите их вид по цели высказывания и интонации.</a:t>
            </a:r>
          </a:p>
        </p:txBody>
      </p:sp>
      <p:sp>
        <p:nvSpPr>
          <p:cNvPr id="13315" name="Rectangle 3"/>
          <p:cNvSpPr>
            <a:spLocks noGrp="1" noChangeArrowheads="1"/>
          </p:cNvSpPr>
          <p:nvPr>
            <p:ph idx="1"/>
          </p:nvPr>
        </p:nvSpPr>
        <p:spPr>
          <a:xfrm>
            <a:off x="0" y="1600200"/>
            <a:ext cx="9144000" cy="4525963"/>
          </a:xfrm>
        </p:spPr>
        <p:txBody>
          <a:bodyPr/>
          <a:lstStyle/>
          <a:p>
            <a:pPr eaLnBrk="1" hangingPunct="1">
              <a:buFontTx/>
              <a:buNone/>
            </a:pPr>
            <a:r>
              <a:rPr lang="ru-RU" altLang="ru-RU" i="1" dirty="0"/>
              <a:t>		</a:t>
            </a:r>
            <a:r>
              <a:rPr lang="ru-RU" altLang="ru-RU" i="1" dirty="0">
                <a:latin typeface="Times New Roman" panose="02020603050405020304" pitchFamily="18" charset="0"/>
                <a:cs typeface="Times New Roman" panose="02020603050405020304" pitchFamily="18" charset="0"/>
              </a:rPr>
              <a:t>Хорошо в лесу ранней весной В полдень </a:t>
            </a:r>
            <a:r>
              <a:rPr lang="ru-RU" altLang="ru-RU" i="1" dirty="0" err="1">
                <a:latin typeface="Times New Roman" panose="02020603050405020304" pitchFamily="18" charset="0"/>
                <a:cs typeface="Times New Roman" panose="02020603050405020304" pitchFamily="18" charset="0"/>
              </a:rPr>
              <a:t>идеш</a:t>
            </a:r>
            <a:r>
              <a:rPr lang="ru-RU" altLang="ru-RU" i="1" dirty="0">
                <a:latin typeface="Times New Roman" panose="02020603050405020304" pitchFamily="18" charset="0"/>
                <a:cs typeface="Times New Roman" panose="02020603050405020304" pitchFamily="18" charset="0"/>
              </a:rPr>
              <a:t>.. по </a:t>
            </a:r>
            <a:r>
              <a:rPr lang="ru-RU" altLang="ru-RU" i="1" dirty="0" err="1">
                <a:latin typeface="Times New Roman" panose="02020603050405020304" pitchFamily="18" charset="0"/>
                <a:cs typeface="Times New Roman" panose="02020603050405020304" pitchFamily="18" charset="0"/>
              </a:rPr>
              <a:t>тр..пинке</a:t>
            </a:r>
            <a:r>
              <a:rPr lang="ru-RU" altLang="ru-RU" i="1" dirty="0">
                <a:latin typeface="Times New Roman" panose="02020603050405020304" pitchFamily="18" charset="0"/>
                <a:cs typeface="Times New Roman" panose="02020603050405020304" pitchFamily="18" charset="0"/>
              </a:rPr>
              <a:t> между зазеленевших дерев…ев Но что это Лес </a:t>
            </a:r>
            <a:r>
              <a:rPr lang="ru-RU" altLang="ru-RU" i="1" dirty="0" err="1">
                <a:latin typeface="Times New Roman" panose="02020603050405020304" pitchFamily="18" charset="0"/>
                <a:cs typeface="Times New Roman" panose="02020603050405020304" pitchFamily="18" charset="0"/>
              </a:rPr>
              <a:t>огл.шается</a:t>
            </a:r>
            <a:r>
              <a:rPr lang="ru-RU" altLang="ru-RU" i="1" dirty="0">
                <a:latin typeface="Times New Roman" panose="02020603050405020304" pitchFamily="18" charset="0"/>
                <a:cs typeface="Times New Roman" panose="02020603050405020304" pitchFamily="18" charset="0"/>
              </a:rPr>
              <a:t> </a:t>
            </a:r>
            <a:r>
              <a:rPr lang="ru-RU" altLang="ru-RU" i="1" dirty="0" err="1">
                <a:latin typeface="Times New Roman" panose="02020603050405020304" pitchFamily="18" charset="0"/>
                <a:cs typeface="Times New Roman" panose="02020603050405020304" pitchFamily="18" charset="0"/>
              </a:rPr>
              <a:t>птич</a:t>
            </a:r>
            <a:r>
              <a:rPr lang="ru-RU" altLang="ru-RU" i="1" dirty="0">
                <a:latin typeface="Times New Roman" panose="02020603050405020304" pitchFamily="18" charset="0"/>
                <a:cs typeface="Times New Roman" panose="02020603050405020304" pitchFamily="18" charset="0"/>
              </a:rPr>
              <a:t>..им гомоном  Это п..</a:t>
            </a:r>
            <a:r>
              <a:rPr lang="ru-RU" altLang="ru-RU" i="1" dirty="0" err="1">
                <a:latin typeface="Times New Roman" panose="02020603050405020304" pitchFamily="18" charset="0"/>
                <a:cs typeface="Times New Roman" panose="02020603050405020304" pitchFamily="18" charset="0"/>
              </a:rPr>
              <a:t>рнатые</a:t>
            </a:r>
            <a:r>
              <a:rPr lang="ru-RU" altLang="ru-RU" i="1" dirty="0">
                <a:latin typeface="Times New Roman" panose="02020603050405020304" pitchFamily="18" charset="0"/>
                <a:cs typeface="Times New Roman" panose="02020603050405020304" pitchFamily="18" charset="0"/>
              </a:rPr>
              <a:t> </a:t>
            </a:r>
            <a:r>
              <a:rPr lang="ru-RU" altLang="ru-RU" i="1" dirty="0" err="1">
                <a:latin typeface="Times New Roman" panose="02020603050405020304" pitchFamily="18" charset="0"/>
                <a:cs typeface="Times New Roman" panose="02020603050405020304" pitchFamily="18" charset="0"/>
              </a:rPr>
              <a:t>сп</a:t>
            </a:r>
            <a:r>
              <a:rPr lang="ru-RU" altLang="ru-RU" i="1" dirty="0">
                <a:latin typeface="Times New Roman" panose="02020603050405020304" pitchFamily="18" charset="0"/>
                <a:cs typeface="Times New Roman" panose="02020603050405020304" pitchFamily="18" charset="0"/>
              </a:rPr>
              <a:t>..</a:t>
            </a:r>
            <a:r>
              <a:rPr lang="ru-RU" altLang="ru-RU" i="1" dirty="0" err="1">
                <a:latin typeface="Times New Roman" panose="02020603050405020304" pitchFamily="18" charset="0"/>
                <a:cs typeface="Times New Roman" panose="02020603050405020304" pitchFamily="18" charset="0"/>
              </a:rPr>
              <a:t>шат</a:t>
            </a:r>
            <a:r>
              <a:rPr lang="ru-RU" altLang="ru-RU" i="1" dirty="0">
                <a:latin typeface="Times New Roman" panose="02020603050405020304" pitchFamily="18" charset="0"/>
                <a:cs typeface="Times New Roman" panose="02020603050405020304" pitchFamily="18" charset="0"/>
              </a:rPr>
              <a:t> устроить свои ж..</a:t>
            </a:r>
            <a:r>
              <a:rPr lang="ru-RU" altLang="ru-RU" i="1" dirty="0" err="1">
                <a:latin typeface="Times New Roman" panose="02020603050405020304" pitchFamily="18" charset="0"/>
                <a:cs typeface="Times New Roman" panose="02020603050405020304" pitchFamily="18" charset="0"/>
              </a:rPr>
              <a:t>лища</a:t>
            </a:r>
            <a:r>
              <a:rPr lang="ru-RU" altLang="ru-RU" dirty="0">
                <a:latin typeface="Times New Roman" panose="02020603050405020304" pitchFamily="18" charset="0"/>
                <a:cs typeface="Times New Roman" panose="02020603050405020304" pitchFamily="18" charset="0"/>
              </a:rPr>
              <a:t>    </a:t>
            </a:r>
            <a:r>
              <a:rPr lang="ru-RU" altLang="ru-RU" i="1" dirty="0">
                <a:latin typeface="Times New Roman" panose="02020603050405020304" pitchFamily="18" charset="0"/>
                <a:cs typeface="Times New Roman" panose="02020603050405020304" pitchFamily="18" charset="0"/>
              </a:rPr>
              <a:t>Берегите птиц  Не разоряйте леса и гнезда</a:t>
            </a:r>
          </a:p>
        </p:txBody>
      </p:sp>
      <p:pic>
        <p:nvPicPr>
          <p:cNvPr id="13316" name="Picture 5" descr="Картинка 4 из 10957">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11863" y="4768850"/>
            <a:ext cx="3132137" cy="208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854831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a:t>Оценю себя</a:t>
            </a:r>
          </a:p>
        </p:txBody>
      </p:sp>
      <p:sp>
        <p:nvSpPr>
          <p:cNvPr id="3" name="Объект 2"/>
          <p:cNvSpPr>
            <a:spLocks noGrp="1"/>
          </p:cNvSpPr>
          <p:nvPr>
            <p:ph idx="1"/>
          </p:nvPr>
        </p:nvSpPr>
        <p:spPr>
          <a:xfrm>
            <a:off x="457200" y="1600200"/>
            <a:ext cx="8507288" cy="4525963"/>
          </a:xfrm>
        </p:spPr>
        <p:txBody>
          <a:bodyPr>
            <a:normAutofit/>
          </a:bodyPr>
          <a:lstStyle/>
          <a:p>
            <a:r>
              <a:rPr lang="ru-RU" sz="4000" b="1" dirty="0"/>
              <a:t>1. Я сомневаюсь.</a:t>
            </a:r>
          </a:p>
          <a:p>
            <a:r>
              <a:rPr lang="ru-RU" sz="4000" b="1" dirty="0"/>
              <a:t>2. Я понял, но не смогу объяснить другому.</a:t>
            </a:r>
          </a:p>
          <a:p>
            <a:r>
              <a:rPr lang="ru-RU" sz="4000" b="1" dirty="0"/>
              <a:t>3.Я понял и смогу объяснить другому.</a:t>
            </a:r>
          </a:p>
        </p:txBody>
      </p:sp>
    </p:spTree>
    <p:extLst>
      <p:ext uri="{BB962C8B-B14F-4D97-AF65-F5344CB8AC3E}">
        <p14:creationId xmlns:p14="http://schemas.microsoft.com/office/powerpoint/2010/main" val="4496814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marL="342900" lvl="0" indent="-342900">
              <a:lnSpc>
                <a:spcPct val="115000"/>
              </a:lnSpc>
              <a:spcBef>
                <a:spcPct val="20000"/>
              </a:spcBef>
              <a:spcAft>
                <a:spcPts val="1000"/>
              </a:spcAft>
            </a:pPr>
            <a:r>
              <a:rPr lang="ru-RU" dirty="0">
                <a:solidFill>
                  <a:srgbClr val="FF0000"/>
                </a:solidFill>
                <a:latin typeface="Times New Roman"/>
                <a:ea typeface="Calibri"/>
                <a:cs typeface="Times New Roman"/>
              </a:rPr>
              <a:t>Домашнее задание :</a:t>
            </a:r>
            <a:br>
              <a:rPr lang="ru-RU" sz="2200" dirty="0">
                <a:solidFill>
                  <a:prstClr val="black"/>
                </a:solidFill>
                <a:ea typeface="Calibri"/>
                <a:cs typeface="Times New Roman"/>
              </a:rPr>
            </a:br>
            <a:endParaRPr lang="ru-RU" dirty="0"/>
          </a:p>
        </p:txBody>
      </p:sp>
      <p:sp>
        <p:nvSpPr>
          <p:cNvPr id="3" name="Объект 2"/>
          <p:cNvSpPr>
            <a:spLocks noGrp="1"/>
          </p:cNvSpPr>
          <p:nvPr>
            <p:ph idx="1"/>
          </p:nvPr>
        </p:nvSpPr>
        <p:spPr/>
        <p:txBody>
          <a:bodyPr>
            <a:normAutofit fontScale="92500" lnSpcReduction="20000"/>
          </a:bodyPr>
          <a:lstStyle/>
          <a:p>
            <a:pPr marL="0" lvl="0" indent="0">
              <a:lnSpc>
                <a:spcPct val="115000"/>
              </a:lnSpc>
              <a:spcAft>
                <a:spcPts val="1000"/>
              </a:spcAft>
              <a:buNone/>
            </a:pPr>
            <a:r>
              <a:rPr lang="ru-RU" b="1" dirty="0">
                <a:latin typeface="Times New Roman"/>
                <a:ea typeface="Calibri"/>
                <a:cs typeface="Times New Roman"/>
              </a:rPr>
              <a:t>1.Для тех, кто сомневается: </a:t>
            </a:r>
            <a:r>
              <a:rPr lang="ru-RU" dirty="0">
                <a:latin typeface="Times New Roman"/>
                <a:ea typeface="Calibri"/>
                <a:cs typeface="Times New Roman"/>
              </a:rPr>
              <a:t>упр. 155 (по заданию)</a:t>
            </a:r>
          </a:p>
          <a:p>
            <a:pPr marL="0" lvl="0" indent="0">
              <a:lnSpc>
                <a:spcPct val="115000"/>
              </a:lnSpc>
              <a:spcAft>
                <a:spcPts val="1000"/>
              </a:spcAft>
              <a:buNone/>
            </a:pPr>
            <a:r>
              <a:rPr lang="ru-RU" b="1" dirty="0">
                <a:latin typeface="Times New Roman"/>
                <a:ea typeface="Calibri"/>
                <a:cs typeface="Times New Roman"/>
              </a:rPr>
              <a:t>2. Для тех, кто понял, но не может объяснить другому: </a:t>
            </a:r>
            <a:r>
              <a:rPr lang="ru-RU" dirty="0">
                <a:latin typeface="Times New Roman"/>
                <a:ea typeface="Calibri"/>
                <a:cs typeface="Times New Roman"/>
              </a:rPr>
              <a:t>упр. 155 (каждое предложение охарактеризовать по цели высказывания и интонации)</a:t>
            </a:r>
          </a:p>
          <a:p>
            <a:pPr marL="0" lvl="0" indent="0">
              <a:lnSpc>
                <a:spcPct val="115000"/>
              </a:lnSpc>
              <a:spcAft>
                <a:spcPts val="1000"/>
              </a:spcAft>
              <a:buNone/>
            </a:pPr>
            <a:r>
              <a:rPr lang="ru-RU" sz="2800" dirty="0">
                <a:ea typeface="Calibri"/>
                <a:cs typeface="Times New Roman"/>
              </a:rPr>
              <a:t>3.</a:t>
            </a:r>
            <a:r>
              <a:rPr lang="ru-RU" b="1" dirty="0">
                <a:latin typeface="Times New Roman"/>
                <a:ea typeface="Calibri"/>
                <a:cs typeface="Times New Roman"/>
              </a:rPr>
              <a:t>Для тех, кто понял и может объяснить другому: </a:t>
            </a:r>
            <a:r>
              <a:rPr lang="ru-RU" dirty="0">
                <a:latin typeface="Times New Roman"/>
                <a:ea typeface="Calibri"/>
                <a:cs typeface="Times New Roman"/>
              </a:rPr>
              <a:t>выпишите из изученных басен </a:t>
            </a:r>
            <a:r>
              <a:rPr lang="ru-RU" dirty="0" err="1">
                <a:latin typeface="Times New Roman"/>
                <a:ea typeface="Calibri"/>
                <a:cs typeface="Times New Roman"/>
              </a:rPr>
              <a:t>И.А.Крылова</a:t>
            </a:r>
            <a:r>
              <a:rPr lang="ru-RU" dirty="0">
                <a:latin typeface="Times New Roman"/>
                <a:ea typeface="Calibri"/>
                <a:cs typeface="Times New Roman"/>
              </a:rPr>
              <a:t>  8 восклицательных  предложений .</a:t>
            </a:r>
            <a:endParaRPr lang="ru-RU" dirty="0"/>
          </a:p>
        </p:txBody>
      </p:sp>
    </p:spTree>
    <p:extLst>
      <p:ext uri="{BB962C8B-B14F-4D97-AF65-F5344CB8AC3E}">
        <p14:creationId xmlns:p14="http://schemas.microsoft.com/office/powerpoint/2010/main" val="21896960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68313" y="0"/>
            <a:ext cx="8229600" cy="1143000"/>
          </a:xfrm>
        </p:spPr>
        <p:txBody>
          <a:bodyPr/>
          <a:lstStyle/>
          <a:p>
            <a:r>
              <a:rPr lang="ru-RU" altLang="ru-RU" sz="2800" dirty="0">
                <a:solidFill>
                  <a:prstClr val="black"/>
                </a:solidFill>
                <a:latin typeface="Times New Roman" panose="02020603050405020304" pitchFamily="18" charset="0"/>
                <a:cs typeface="Times New Roman" panose="02020603050405020304" pitchFamily="18" charset="0"/>
              </a:rPr>
              <a:t>Охарактеризуйте предложения по цели высказывания.</a:t>
            </a:r>
            <a:endParaRPr lang="ru-RU" altLang="ru-RU" sz="3200" dirty="0">
              <a:latin typeface="Times New Roman" panose="02020603050405020304" pitchFamily="18" charset="0"/>
              <a:cs typeface="Times New Roman" panose="02020603050405020304" pitchFamily="18" charset="0"/>
            </a:endParaRPr>
          </a:p>
        </p:txBody>
      </p:sp>
      <p:sp>
        <p:nvSpPr>
          <p:cNvPr id="5123" name="Rectangle 3"/>
          <p:cNvSpPr>
            <a:spLocks noGrp="1" noChangeArrowheads="1"/>
          </p:cNvSpPr>
          <p:nvPr>
            <p:ph idx="1"/>
          </p:nvPr>
        </p:nvSpPr>
        <p:spPr>
          <a:xfrm>
            <a:off x="0" y="1125538"/>
            <a:ext cx="8229600" cy="4525962"/>
          </a:xfrm>
        </p:spPr>
        <p:txBody>
          <a:bodyPr/>
          <a:lstStyle/>
          <a:p>
            <a:pPr algn="ctr" eaLnBrk="1" hangingPunct="1">
              <a:buFontTx/>
              <a:buNone/>
            </a:pPr>
            <a:r>
              <a:rPr lang="ru-RU" altLang="ru-RU" b="1" i="1" dirty="0">
                <a:latin typeface="Times New Roman" panose="02020603050405020304" pitchFamily="18" charset="0"/>
                <a:cs typeface="Times New Roman" panose="02020603050405020304" pitchFamily="18" charset="0"/>
              </a:rPr>
              <a:t>Носорог</a:t>
            </a:r>
            <a:endParaRPr lang="ru-RU" altLang="ru-RU" b="1" dirty="0">
              <a:latin typeface="Times New Roman" panose="02020603050405020304" pitchFamily="18" charset="0"/>
              <a:cs typeface="Times New Roman" panose="02020603050405020304" pitchFamily="18" charset="0"/>
            </a:endParaRPr>
          </a:p>
          <a:p>
            <a:pPr eaLnBrk="1" hangingPunct="1">
              <a:buFontTx/>
              <a:buNone/>
            </a:pPr>
            <a:r>
              <a:rPr lang="ru-RU" altLang="ru-RU" dirty="0">
                <a:latin typeface="Times New Roman" panose="02020603050405020304" pitchFamily="18" charset="0"/>
                <a:cs typeface="Times New Roman" panose="02020603050405020304" pitchFamily="18" charset="0"/>
              </a:rPr>
              <a:t>— </a:t>
            </a:r>
            <a:r>
              <a:rPr lang="ru-RU" altLang="ru-RU" i="1" dirty="0">
                <a:latin typeface="Times New Roman" panose="02020603050405020304" pitchFamily="18" charset="0"/>
                <a:cs typeface="Times New Roman" panose="02020603050405020304" pitchFamily="18" charset="0"/>
              </a:rPr>
              <a:t>Какой же ты </a:t>
            </a:r>
            <a:r>
              <a:rPr lang="ru-RU" altLang="ru-RU" i="1" dirty="0" err="1">
                <a:latin typeface="Times New Roman" panose="02020603050405020304" pitchFamily="18" charset="0"/>
                <a:cs typeface="Times New Roman" panose="02020603050405020304" pitchFamily="18" charset="0"/>
              </a:rPr>
              <a:t>неряха</a:t>
            </a:r>
            <a:r>
              <a:rPr lang="ru-RU" altLang="ru-RU" i="1" dirty="0">
                <a:latin typeface="Times New Roman" panose="02020603050405020304" pitchFamily="18" charset="0"/>
                <a:cs typeface="Times New Roman" panose="02020603050405020304" pitchFamily="18" charset="0"/>
              </a:rPr>
              <a:t>, Носорог! </a:t>
            </a:r>
          </a:p>
          <a:p>
            <a:pPr eaLnBrk="1" hangingPunct="1">
              <a:buFontTx/>
              <a:buNone/>
            </a:pPr>
            <a:r>
              <a:rPr lang="ru-RU" altLang="ru-RU" i="1" dirty="0">
                <a:latin typeface="Times New Roman" panose="02020603050405020304" pitchFamily="18" charset="0"/>
                <a:cs typeface="Times New Roman" panose="02020603050405020304" pitchFamily="18" charset="0"/>
              </a:rPr>
              <a:t>   Все время у тебя ужасный вид: </a:t>
            </a:r>
          </a:p>
          <a:p>
            <a:pPr eaLnBrk="1" hangingPunct="1">
              <a:buFontTx/>
              <a:buNone/>
            </a:pPr>
            <a:r>
              <a:rPr lang="ru-RU" altLang="ru-RU" i="1" dirty="0">
                <a:latin typeface="Times New Roman" panose="02020603050405020304" pitchFamily="18" charset="0"/>
                <a:cs typeface="Times New Roman" panose="02020603050405020304" pitchFamily="18" charset="0"/>
              </a:rPr>
              <a:t>   Измята шкура, съехал на нос рог –</a:t>
            </a:r>
          </a:p>
          <a:p>
            <a:pPr eaLnBrk="1" hangingPunct="1">
              <a:buFontTx/>
              <a:buNone/>
            </a:pPr>
            <a:r>
              <a:rPr lang="ru-RU" altLang="ru-RU" i="1" dirty="0">
                <a:latin typeface="Times New Roman" panose="02020603050405020304" pitchFamily="18" charset="0"/>
                <a:cs typeface="Times New Roman" panose="02020603050405020304" pitchFamily="18" charset="0"/>
              </a:rPr>
              <a:t>   И как тебе от мамы не влетит?</a:t>
            </a:r>
            <a:endParaRPr lang="ru-RU" altLang="ru-RU" dirty="0">
              <a:latin typeface="Times New Roman" panose="02020603050405020304" pitchFamily="18" charset="0"/>
              <a:cs typeface="Times New Roman" panose="02020603050405020304" pitchFamily="18" charset="0"/>
            </a:endParaRPr>
          </a:p>
        </p:txBody>
      </p:sp>
      <p:pic>
        <p:nvPicPr>
          <p:cNvPr id="5124" name="Picture 5" descr="Картинка 1 из 7588">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32363" y="4005263"/>
            <a:ext cx="4211637" cy="282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219164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68313" y="0"/>
            <a:ext cx="8229600" cy="1143000"/>
          </a:xfrm>
        </p:spPr>
        <p:txBody>
          <a:bodyPr/>
          <a:lstStyle/>
          <a:p>
            <a:r>
              <a:rPr lang="ru-RU" altLang="ru-RU" sz="2800" dirty="0">
                <a:solidFill>
                  <a:prstClr val="black"/>
                </a:solidFill>
                <a:latin typeface="Times New Roman" panose="02020603050405020304" pitchFamily="18" charset="0"/>
                <a:cs typeface="Times New Roman" panose="02020603050405020304" pitchFamily="18" charset="0"/>
              </a:rPr>
              <a:t>Охарактеризуйте предложения по цели высказывания.</a:t>
            </a:r>
            <a:endParaRPr lang="ru-RU" altLang="ru-RU" sz="3200" dirty="0">
              <a:latin typeface="Times New Roman" panose="02020603050405020304" pitchFamily="18" charset="0"/>
              <a:cs typeface="Times New Roman" panose="02020603050405020304" pitchFamily="18" charset="0"/>
            </a:endParaRPr>
          </a:p>
        </p:txBody>
      </p:sp>
      <p:sp>
        <p:nvSpPr>
          <p:cNvPr id="6147" name="Rectangle 3"/>
          <p:cNvSpPr>
            <a:spLocks noGrp="1" noChangeArrowheads="1"/>
          </p:cNvSpPr>
          <p:nvPr>
            <p:ph idx="1"/>
          </p:nvPr>
        </p:nvSpPr>
        <p:spPr>
          <a:xfrm>
            <a:off x="2051050" y="1196975"/>
            <a:ext cx="5651500" cy="5472113"/>
          </a:xfrm>
        </p:spPr>
        <p:txBody>
          <a:bodyPr/>
          <a:lstStyle/>
          <a:p>
            <a:pPr eaLnBrk="1" hangingPunct="1">
              <a:buFontTx/>
              <a:buNone/>
            </a:pPr>
            <a:r>
              <a:rPr lang="ru-RU" altLang="ru-RU" i="1" dirty="0">
                <a:latin typeface="Times New Roman" panose="02020603050405020304" pitchFamily="18" charset="0"/>
                <a:cs typeface="Times New Roman" panose="02020603050405020304" pitchFamily="18" charset="0"/>
              </a:rPr>
              <a:t>Что это за головы </a:t>
            </a:r>
          </a:p>
          <a:p>
            <a:pPr eaLnBrk="1" hangingPunct="1">
              <a:buFontTx/>
              <a:buNone/>
            </a:pPr>
            <a:r>
              <a:rPr lang="ru-RU" altLang="ru-RU" i="1" dirty="0">
                <a:latin typeface="Times New Roman" panose="02020603050405020304" pitchFamily="18" charset="0"/>
                <a:cs typeface="Times New Roman" panose="02020603050405020304" pitchFamily="18" charset="0"/>
              </a:rPr>
              <a:t>Плавают в реке? </a:t>
            </a:r>
          </a:p>
          <a:p>
            <a:pPr eaLnBrk="1" hangingPunct="1">
              <a:buFontTx/>
              <a:buNone/>
            </a:pPr>
            <a:r>
              <a:rPr lang="ru-RU" altLang="ru-RU" i="1" dirty="0">
                <a:latin typeface="Times New Roman" panose="02020603050405020304" pitchFamily="18" charset="0"/>
                <a:cs typeface="Times New Roman" panose="02020603050405020304" pitchFamily="18" charset="0"/>
              </a:rPr>
              <a:t>Чьи там руки голые </a:t>
            </a:r>
          </a:p>
          <a:p>
            <a:pPr eaLnBrk="1" hangingPunct="1">
              <a:buFontTx/>
              <a:buNone/>
            </a:pPr>
            <a:r>
              <a:rPr lang="ru-RU" altLang="ru-RU" i="1" dirty="0">
                <a:latin typeface="Times New Roman" panose="02020603050405020304" pitchFamily="18" charset="0"/>
                <a:cs typeface="Times New Roman" panose="02020603050405020304" pitchFamily="18" charset="0"/>
              </a:rPr>
              <a:t>Машут вдалеке? </a:t>
            </a:r>
          </a:p>
          <a:p>
            <a:pPr eaLnBrk="1" hangingPunct="1">
              <a:buFontTx/>
              <a:buNone/>
            </a:pPr>
            <a:r>
              <a:rPr lang="ru-RU" altLang="ru-RU" i="1" dirty="0">
                <a:latin typeface="Times New Roman" panose="02020603050405020304" pitchFamily="18" charset="0"/>
                <a:cs typeface="Times New Roman" panose="02020603050405020304" pitchFamily="18" charset="0"/>
              </a:rPr>
              <a:t>Что за суматоха там</a:t>
            </a:r>
            <a:endParaRPr lang="ru-RU" altLang="ru-RU" dirty="0">
              <a:latin typeface="Times New Roman" panose="02020603050405020304" pitchFamily="18" charset="0"/>
              <a:cs typeface="Times New Roman" panose="02020603050405020304" pitchFamily="18" charset="0"/>
            </a:endParaRPr>
          </a:p>
          <a:p>
            <a:pPr eaLnBrk="1" hangingPunct="1">
              <a:buFontTx/>
              <a:buNone/>
            </a:pPr>
            <a:r>
              <a:rPr lang="ru-RU" altLang="ru-RU" i="1" dirty="0">
                <a:latin typeface="Times New Roman" panose="02020603050405020304" pitchFamily="18" charset="0"/>
                <a:cs typeface="Times New Roman" panose="02020603050405020304" pitchFamily="18" charset="0"/>
              </a:rPr>
              <a:t>С фырканьем и хохотом? </a:t>
            </a:r>
          </a:p>
          <a:p>
            <a:pPr eaLnBrk="1" hangingPunct="1">
              <a:buFontTx/>
              <a:buNone/>
            </a:pPr>
            <a:r>
              <a:rPr lang="ru-RU" altLang="ru-RU" i="1" dirty="0">
                <a:latin typeface="Times New Roman" panose="02020603050405020304" pitchFamily="18" charset="0"/>
                <a:cs typeface="Times New Roman" panose="02020603050405020304" pitchFamily="18" charset="0"/>
              </a:rPr>
              <a:t>Люди говорят: </a:t>
            </a:r>
          </a:p>
          <a:p>
            <a:pPr eaLnBrk="1" hangingPunct="1">
              <a:buFontTx/>
              <a:buNone/>
            </a:pPr>
            <a:r>
              <a:rPr lang="ru-RU" altLang="ru-RU" i="1" dirty="0">
                <a:latin typeface="Times New Roman" panose="02020603050405020304" pitchFamily="18" charset="0"/>
                <a:cs typeface="Times New Roman" panose="02020603050405020304" pitchFamily="18" charset="0"/>
              </a:rPr>
              <a:t>Купается отряд.</a:t>
            </a:r>
            <a:endParaRPr lang="ru-RU" altLang="ru-RU" dirty="0">
              <a:latin typeface="Times New Roman" panose="02020603050405020304" pitchFamily="18" charset="0"/>
              <a:cs typeface="Times New Roman" panose="02020603050405020304" pitchFamily="18" charset="0"/>
            </a:endParaRPr>
          </a:p>
          <a:p>
            <a:pPr eaLnBrk="1" hangingPunct="1">
              <a:buFontTx/>
              <a:buNone/>
            </a:pPr>
            <a:r>
              <a:rPr lang="ru-RU" altLang="ru-RU" dirty="0">
                <a:latin typeface="Times New Roman" panose="02020603050405020304" pitchFamily="18" charset="0"/>
                <a:cs typeface="Times New Roman" panose="02020603050405020304" pitchFamily="18" charset="0"/>
              </a:rPr>
              <a:t>                         (С. Маршак)</a:t>
            </a:r>
          </a:p>
        </p:txBody>
      </p:sp>
    </p:spTree>
    <p:extLst>
      <p:ext uri="{BB962C8B-B14F-4D97-AF65-F5344CB8AC3E}">
        <p14:creationId xmlns:p14="http://schemas.microsoft.com/office/powerpoint/2010/main" val="5604729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68313" y="0"/>
            <a:ext cx="8229600" cy="1052736"/>
          </a:xfrm>
        </p:spPr>
        <p:txBody>
          <a:bodyPr>
            <a:normAutofit/>
          </a:bodyPr>
          <a:lstStyle/>
          <a:p>
            <a:pPr eaLnBrk="1" hangingPunct="1"/>
            <a:r>
              <a:rPr lang="ru-RU" altLang="ru-RU" sz="2800" dirty="0">
                <a:latin typeface="Times New Roman" panose="02020603050405020304" pitchFamily="18" charset="0"/>
                <a:cs typeface="Times New Roman" panose="02020603050405020304" pitchFamily="18" charset="0"/>
              </a:rPr>
              <a:t>Охарактеризуйте предложения по цели высказывания и по интонации.</a:t>
            </a:r>
          </a:p>
        </p:txBody>
      </p:sp>
      <p:sp>
        <p:nvSpPr>
          <p:cNvPr id="7171" name="Rectangle 3"/>
          <p:cNvSpPr>
            <a:spLocks noGrp="1" noChangeArrowheads="1"/>
          </p:cNvSpPr>
          <p:nvPr>
            <p:ph type="body" idx="1"/>
          </p:nvPr>
        </p:nvSpPr>
        <p:spPr>
          <a:xfrm>
            <a:off x="250825" y="981075"/>
            <a:ext cx="4537075" cy="4525963"/>
          </a:xfrm>
        </p:spPr>
        <p:txBody>
          <a:bodyPr/>
          <a:lstStyle/>
          <a:p>
            <a:pPr eaLnBrk="1" hangingPunct="1">
              <a:buFontTx/>
              <a:buNone/>
            </a:pPr>
            <a:r>
              <a:rPr lang="ru-RU" altLang="ru-RU" i="1" dirty="0"/>
              <a:t>       </a:t>
            </a:r>
            <a:r>
              <a:rPr lang="ru-RU" altLang="ru-RU" b="1" i="1" dirty="0">
                <a:latin typeface="Times New Roman" panose="02020603050405020304" pitchFamily="18" charset="0"/>
                <a:cs typeface="Times New Roman" panose="02020603050405020304" pitchFamily="18" charset="0"/>
              </a:rPr>
              <a:t>Дружеский совет. </a:t>
            </a:r>
            <a:endParaRPr lang="ru-RU" altLang="ru-RU" b="1" dirty="0">
              <a:latin typeface="Times New Roman" panose="02020603050405020304" pitchFamily="18" charset="0"/>
              <a:cs typeface="Times New Roman" panose="02020603050405020304" pitchFamily="18" charset="0"/>
            </a:endParaRPr>
          </a:p>
          <a:p>
            <a:pPr algn="ctr" eaLnBrk="1" hangingPunct="1">
              <a:buFontTx/>
              <a:buNone/>
            </a:pPr>
            <a:r>
              <a:rPr lang="ru-RU" altLang="ru-RU" i="1" dirty="0">
                <a:latin typeface="Times New Roman" panose="02020603050405020304" pitchFamily="18" charset="0"/>
                <a:cs typeface="Times New Roman" panose="02020603050405020304" pitchFamily="18" charset="0"/>
              </a:rPr>
              <a:t>    На крапиву </a:t>
            </a:r>
          </a:p>
          <a:p>
            <a:pPr algn="ctr" eaLnBrk="1" hangingPunct="1">
              <a:buFontTx/>
              <a:buNone/>
            </a:pPr>
            <a:r>
              <a:rPr lang="ru-RU" altLang="ru-RU" i="1" dirty="0">
                <a:latin typeface="Times New Roman" panose="02020603050405020304" pitchFamily="18" charset="0"/>
                <a:cs typeface="Times New Roman" panose="02020603050405020304" pitchFamily="18" charset="0"/>
              </a:rPr>
              <a:t>    Не садись.</a:t>
            </a:r>
          </a:p>
          <a:p>
            <a:pPr algn="ctr" eaLnBrk="1" hangingPunct="1">
              <a:buFontTx/>
              <a:buNone/>
            </a:pPr>
            <a:r>
              <a:rPr lang="ru-RU" altLang="ru-RU" i="1" dirty="0">
                <a:latin typeface="Times New Roman" panose="02020603050405020304" pitchFamily="18" charset="0"/>
                <a:cs typeface="Times New Roman" panose="02020603050405020304" pitchFamily="18" charset="0"/>
              </a:rPr>
              <a:t>    Если сядешь,</a:t>
            </a:r>
          </a:p>
          <a:p>
            <a:pPr algn="ctr" eaLnBrk="1" hangingPunct="1">
              <a:buFontTx/>
              <a:buNone/>
            </a:pPr>
            <a:r>
              <a:rPr lang="ru-RU" altLang="ru-RU" i="1" dirty="0">
                <a:latin typeface="Times New Roman" panose="02020603050405020304" pitchFamily="18" charset="0"/>
                <a:cs typeface="Times New Roman" panose="02020603050405020304" pitchFamily="18" charset="0"/>
              </a:rPr>
              <a:t>      Не сердись!</a:t>
            </a:r>
            <a:endParaRPr lang="ru-RU" altLang="ru-RU" dirty="0">
              <a:latin typeface="Times New Roman" panose="02020603050405020304" pitchFamily="18" charset="0"/>
              <a:cs typeface="Times New Roman" panose="02020603050405020304" pitchFamily="18" charset="0"/>
            </a:endParaRPr>
          </a:p>
          <a:p>
            <a:pPr eaLnBrk="1" hangingPunct="1">
              <a:buFontTx/>
              <a:buNone/>
            </a:pPr>
            <a:r>
              <a:rPr lang="ru-RU" altLang="ru-RU" dirty="0">
                <a:latin typeface="Times New Roman" panose="02020603050405020304" pitchFamily="18" charset="0"/>
                <a:cs typeface="Times New Roman" panose="02020603050405020304" pitchFamily="18" charset="0"/>
              </a:rPr>
              <a:t>                    (С. Маршак)</a:t>
            </a:r>
          </a:p>
        </p:txBody>
      </p:sp>
      <p:pic>
        <p:nvPicPr>
          <p:cNvPr id="7172"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87900" y="1341438"/>
            <a:ext cx="3962400" cy="5286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436791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Заголовок 1"/>
          <p:cNvSpPr>
            <a:spLocks noGrp="1"/>
          </p:cNvSpPr>
          <p:nvPr>
            <p:ph type="title"/>
          </p:nvPr>
        </p:nvSpPr>
        <p:spPr>
          <a:xfrm>
            <a:off x="468313" y="0"/>
            <a:ext cx="8229600" cy="777875"/>
          </a:xfrm>
        </p:spPr>
        <p:txBody>
          <a:bodyPr/>
          <a:lstStyle/>
          <a:p>
            <a:endParaRPr lang="ru-RU" altLang="ru-RU" dirty="0"/>
          </a:p>
        </p:txBody>
      </p:sp>
      <p:sp>
        <p:nvSpPr>
          <p:cNvPr id="8195" name="Объект 2"/>
          <p:cNvSpPr>
            <a:spLocks noGrp="1"/>
          </p:cNvSpPr>
          <p:nvPr>
            <p:ph idx="1"/>
          </p:nvPr>
        </p:nvSpPr>
        <p:spPr>
          <a:xfrm>
            <a:off x="900113" y="717550"/>
            <a:ext cx="5184775" cy="6165850"/>
          </a:xfrm>
        </p:spPr>
        <p:txBody>
          <a:bodyPr/>
          <a:lstStyle/>
          <a:p>
            <a:pPr marL="0" indent="0">
              <a:buFontTx/>
              <a:buNone/>
            </a:pPr>
            <a:r>
              <a:rPr lang="ru-RU" altLang="ru-RU" sz="2800" dirty="0">
                <a:latin typeface="Times New Roman" panose="02020603050405020304" pitchFamily="18" charset="0"/>
                <a:cs typeface="Times New Roman" panose="02020603050405020304" pitchFamily="18" charset="0"/>
              </a:rPr>
              <a:t>Друзья! В произведениях</a:t>
            </a:r>
          </a:p>
          <a:p>
            <a:pPr marL="0" indent="0">
              <a:buFontTx/>
              <a:buNone/>
            </a:pPr>
            <a:r>
              <a:rPr lang="ru-RU" altLang="ru-RU" sz="2800" dirty="0">
                <a:latin typeface="Times New Roman" panose="02020603050405020304" pitchFamily="18" charset="0"/>
                <a:cs typeface="Times New Roman" panose="02020603050405020304" pitchFamily="18" charset="0"/>
              </a:rPr>
              <a:t>Стою я для того,</a:t>
            </a:r>
          </a:p>
          <a:p>
            <a:pPr marL="0" indent="0">
              <a:buFontTx/>
              <a:buNone/>
            </a:pPr>
            <a:r>
              <a:rPr lang="ru-RU" altLang="ru-RU" sz="2800" dirty="0">
                <a:latin typeface="Times New Roman" panose="02020603050405020304" pitchFamily="18" charset="0"/>
                <a:cs typeface="Times New Roman" panose="02020603050405020304" pitchFamily="18" charset="0"/>
              </a:rPr>
              <a:t>Чтоб выразить волнение,</a:t>
            </a:r>
          </a:p>
          <a:p>
            <a:pPr marL="0" indent="0">
              <a:buFontTx/>
              <a:buNone/>
            </a:pPr>
            <a:r>
              <a:rPr lang="ru-RU" altLang="ru-RU" sz="2800" dirty="0">
                <a:latin typeface="Times New Roman" panose="02020603050405020304" pitchFamily="18" charset="0"/>
                <a:cs typeface="Times New Roman" panose="02020603050405020304" pitchFamily="18" charset="0"/>
              </a:rPr>
              <a:t>Тревогу, восхищение,</a:t>
            </a:r>
          </a:p>
          <a:p>
            <a:pPr marL="0" indent="0">
              <a:buFontTx/>
              <a:buNone/>
            </a:pPr>
            <a:r>
              <a:rPr lang="ru-RU" altLang="ru-RU" sz="2800" dirty="0">
                <a:latin typeface="Times New Roman" panose="02020603050405020304" pitchFamily="18" charset="0"/>
                <a:cs typeface="Times New Roman" panose="02020603050405020304" pitchFamily="18" charset="0"/>
              </a:rPr>
              <a:t>Победу, торжество!</a:t>
            </a:r>
          </a:p>
          <a:p>
            <a:pPr marL="0" indent="0">
              <a:buFontTx/>
              <a:buNone/>
            </a:pPr>
            <a:r>
              <a:rPr lang="ru-RU" altLang="ru-RU" sz="2800" dirty="0">
                <a:latin typeface="Times New Roman" panose="02020603050405020304" pitchFamily="18" charset="0"/>
                <a:cs typeface="Times New Roman" panose="02020603050405020304" pitchFamily="18" charset="0"/>
              </a:rPr>
              <a:t>Не зря я от рождения</a:t>
            </a:r>
          </a:p>
          <a:p>
            <a:pPr marL="0" indent="0">
              <a:buFontTx/>
              <a:buNone/>
            </a:pPr>
            <a:r>
              <a:rPr lang="ru-RU" altLang="ru-RU" sz="2800" dirty="0">
                <a:latin typeface="Times New Roman" panose="02020603050405020304" pitchFamily="18" charset="0"/>
                <a:cs typeface="Times New Roman" panose="02020603050405020304" pitchFamily="18" charset="0"/>
              </a:rPr>
              <a:t>Противник тишины!</a:t>
            </a:r>
          </a:p>
          <a:p>
            <a:pPr marL="0" indent="0">
              <a:buFontTx/>
              <a:buNone/>
            </a:pPr>
            <a:r>
              <a:rPr lang="ru-RU" altLang="ru-RU" sz="2800" dirty="0">
                <a:latin typeface="Times New Roman" panose="02020603050405020304" pitchFamily="18" charset="0"/>
                <a:cs typeface="Times New Roman" panose="02020603050405020304" pitchFamily="18" charset="0"/>
              </a:rPr>
              <a:t>Где я, те предложения</a:t>
            </a:r>
          </a:p>
          <a:p>
            <a:pPr marL="0" indent="0">
              <a:buFontTx/>
              <a:buNone/>
            </a:pPr>
            <a:r>
              <a:rPr lang="ru-RU" altLang="ru-RU" sz="2800" dirty="0">
                <a:latin typeface="Times New Roman" panose="02020603050405020304" pitchFamily="18" charset="0"/>
                <a:cs typeface="Times New Roman" panose="02020603050405020304" pitchFamily="18" charset="0"/>
              </a:rPr>
              <a:t>С особым выражением</a:t>
            </a:r>
          </a:p>
          <a:p>
            <a:pPr marL="0" indent="0">
              <a:buFontTx/>
              <a:buNone/>
            </a:pPr>
            <a:r>
              <a:rPr lang="ru-RU" altLang="ru-RU" sz="2800" dirty="0">
                <a:latin typeface="Times New Roman" panose="02020603050405020304" pitchFamily="18" charset="0"/>
                <a:cs typeface="Times New Roman" panose="02020603050405020304" pitchFamily="18" charset="0"/>
              </a:rPr>
              <a:t>Произнести должны. </a:t>
            </a:r>
          </a:p>
          <a:p>
            <a:pPr marL="0" indent="0">
              <a:buFontTx/>
              <a:buNone/>
            </a:pPr>
            <a:r>
              <a:rPr lang="ru-RU" altLang="ru-RU" sz="2800" dirty="0">
                <a:latin typeface="Times New Roman" panose="02020603050405020304" pitchFamily="18" charset="0"/>
                <a:cs typeface="Times New Roman" panose="02020603050405020304" pitchFamily="18" charset="0"/>
              </a:rPr>
              <a:t>                           </a:t>
            </a:r>
            <a:r>
              <a:rPr lang="ru-RU" altLang="ru-RU" sz="2800" dirty="0" err="1">
                <a:latin typeface="Times New Roman" panose="02020603050405020304" pitchFamily="18" charset="0"/>
                <a:cs typeface="Times New Roman" panose="02020603050405020304" pitchFamily="18" charset="0"/>
              </a:rPr>
              <a:t>А.Тетивкин</a:t>
            </a:r>
            <a:endParaRPr lang="ru-RU" altLang="ru-RU" sz="2800" dirty="0">
              <a:latin typeface="Times New Roman" panose="02020603050405020304" pitchFamily="18" charset="0"/>
              <a:cs typeface="Times New Roman" panose="02020603050405020304" pitchFamily="18" charset="0"/>
            </a:endParaRPr>
          </a:p>
          <a:p>
            <a:pPr marL="0" indent="0">
              <a:buFontTx/>
              <a:buNone/>
            </a:pPr>
            <a:endParaRPr lang="ru-RU" altLang="ru-RU" sz="2800" dirty="0"/>
          </a:p>
        </p:txBody>
      </p:sp>
      <p:pic>
        <p:nvPicPr>
          <p:cNvPr id="8196"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51500" y="1266825"/>
            <a:ext cx="3038475" cy="432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621868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fontScale="90000"/>
          </a:bodyPr>
          <a:lstStyle/>
          <a:p>
            <a:r>
              <a:rPr lang="ru-RU" b="1" i="1" dirty="0"/>
              <a:t>В</a:t>
            </a:r>
            <a:r>
              <a:rPr lang="ru-RU" b="1" i="1" u="sng" dirty="0">
                <a:solidFill>
                  <a:srgbClr val="FF0000"/>
                </a:solidFill>
              </a:rPr>
              <a:t>о</a:t>
            </a:r>
            <a:r>
              <a:rPr lang="ru-RU" b="1" i="1" dirty="0"/>
              <a:t>с</a:t>
            </a:r>
            <a:r>
              <a:rPr lang="ru-RU" b="1" i="1" u="sng" dirty="0">
                <a:solidFill>
                  <a:srgbClr val="FF0000"/>
                </a:solidFill>
              </a:rPr>
              <a:t>е</a:t>
            </a:r>
            <a:r>
              <a:rPr lang="ru-RU" b="1" i="1" dirty="0"/>
              <a:t>мнадцатое октября.</a:t>
            </a:r>
            <a:br>
              <a:rPr lang="ru-RU" b="1" i="1" dirty="0"/>
            </a:br>
            <a:r>
              <a:rPr lang="ru-RU" b="1" i="1" dirty="0"/>
              <a:t>Классная работа.</a:t>
            </a:r>
          </a:p>
        </p:txBody>
      </p:sp>
      <p:sp>
        <p:nvSpPr>
          <p:cNvPr id="5" name="Объект 4"/>
          <p:cNvSpPr>
            <a:spLocks noGrp="1"/>
          </p:cNvSpPr>
          <p:nvPr>
            <p:ph idx="1"/>
          </p:nvPr>
        </p:nvSpPr>
        <p:spPr/>
        <p:txBody>
          <a:bodyPr>
            <a:normAutofit/>
          </a:bodyPr>
          <a:lstStyle/>
          <a:p>
            <a:pPr marL="0" indent="0" algn="ctr">
              <a:buNone/>
            </a:pPr>
            <a:r>
              <a:rPr lang="ru-RU" sz="4400" b="1" i="1" dirty="0">
                <a:latin typeface="Times New Roman" panose="02020603050405020304" pitchFamily="18" charset="0"/>
                <a:cs typeface="Times New Roman" panose="02020603050405020304" pitchFamily="18" charset="0"/>
              </a:rPr>
              <a:t>Восклицательные и невосклицательные предложения.</a:t>
            </a:r>
          </a:p>
        </p:txBody>
      </p:sp>
    </p:spTree>
    <p:extLst>
      <p:ext uri="{BB962C8B-B14F-4D97-AF65-F5344CB8AC3E}">
        <p14:creationId xmlns:p14="http://schemas.microsoft.com/office/powerpoint/2010/main" val="19181905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dirty="0"/>
              <a:t>Подберите однокоренные слова к слову </a:t>
            </a:r>
            <a:r>
              <a:rPr lang="ru-RU" sz="3600" i="1" dirty="0">
                <a:solidFill>
                  <a:srgbClr val="FF0000"/>
                </a:solidFill>
              </a:rPr>
              <a:t>восклицательный</a:t>
            </a:r>
            <a:r>
              <a:rPr lang="ru-RU" sz="3600" dirty="0"/>
              <a:t>.</a:t>
            </a:r>
          </a:p>
        </p:txBody>
      </p:sp>
      <p:sp>
        <p:nvSpPr>
          <p:cNvPr id="3" name="Объект 2"/>
          <p:cNvSpPr>
            <a:spLocks noGrp="1"/>
          </p:cNvSpPr>
          <p:nvPr>
            <p:ph idx="1"/>
          </p:nvPr>
        </p:nvSpPr>
        <p:spPr/>
        <p:txBody>
          <a:bodyPr>
            <a:normAutofit/>
          </a:bodyPr>
          <a:lstStyle/>
          <a:p>
            <a:pPr marL="0" indent="0">
              <a:buNone/>
            </a:pPr>
            <a:r>
              <a:rPr lang="ru-RU" sz="3200" dirty="0">
                <a:latin typeface="Times New Roman" panose="02020603050405020304" pitchFamily="18" charset="0"/>
                <a:cs typeface="Times New Roman" panose="02020603050405020304" pitchFamily="18" charset="0"/>
              </a:rPr>
              <a:t>Восклицательный-……</a:t>
            </a:r>
          </a:p>
        </p:txBody>
      </p:sp>
    </p:spTree>
    <p:extLst>
      <p:ext uri="{BB962C8B-B14F-4D97-AF65-F5344CB8AC3E}">
        <p14:creationId xmlns:p14="http://schemas.microsoft.com/office/powerpoint/2010/main" val="12142038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800" i="1" dirty="0"/>
              <a:t>Охарактеризуйте каждое предложение по цели высказывания и по интонации. </a:t>
            </a:r>
          </a:p>
        </p:txBody>
      </p:sp>
      <p:sp>
        <p:nvSpPr>
          <p:cNvPr id="3" name="Объект 2"/>
          <p:cNvSpPr>
            <a:spLocks noGrp="1"/>
          </p:cNvSpPr>
          <p:nvPr>
            <p:ph idx="1"/>
          </p:nvPr>
        </p:nvSpPr>
        <p:spPr>
          <a:xfrm>
            <a:off x="755576" y="2119257"/>
            <a:ext cx="7632848" cy="3603812"/>
          </a:xfrm>
        </p:spPr>
        <p:txBody>
          <a:bodyPr>
            <a:normAutofit/>
          </a:bodyPr>
          <a:lstStyle/>
          <a:p>
            <a:pPr marL="0" indent="0">
              <a:buNone/>
            </a:pPr>
            <a:r>
              <a:rPr lang="ru-RU" sz="3200" dirty="0">
                <a:latin typeface="Times New Roman"/>
                <a:ea typeface="Times New Roman"/>
              </a:rPr>
              <a:t>Воздух дрогнул кругом. Уж не гром ли?! Вы выходите из оврага. Что за свинцовая полоса на небосклоне? Зной ли густеет, туча ли надвигается? Э, да это гроза! Бегите скорей! Каков дождик! Каковы молнии!</a:t>
            </a:r>
            <a:endParaRPr lang="ru-RU" sz="3200" dirty="0"/>
          </a:p>
        </p:txBody>
      </p:sp>
    </p:spTree>
    <p:extLst>
      <p:ext uri="{BB962C8B-B14F-4D97-AF65-F5344CB8AC3E}">
        <p14:creationId xmlns:p14="http://schemas.microsoft.com/office/powerpoint/2010/main" val="33930725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1556716468"/>
              </p:ext>
            </p:extLst>
          </p:nvPr>
        </p:nvGraphicFramePr>
        <p:xfrm>
          <a:off x="827583" y="548681"/>
          <a:ext cx="7488833" cy="5760640"/>
        </p:xfrm>
        <a:graphic>
          <a:graphicData uri="http://schemas.openxmlformats.org/drawingml/2006/table">
            <a:tbl>
              <a:tblPr/>
              <a:tblGrid>
                <a:gridCol w="2736305">
                  <a:extLst>
                    <a:ext uri="{9D8B030D-6E8A-4147-A177-3AD203B41FA5}">
                      <a16:colId xmlns:a16="http://schemas.microsoft.com/office/drawing/2014/main" val="20000"/>
                    </a:ext>
                  </a:extLst>
                </a:gridCol>
                <a:gridCol w="3024336">
                  <a:extLst>
                    <a:ext uri="{9D8B030D-6E8A-4147-A177-3AD203B41FA5}">
                      <a16:colId xmlns:a16="http://schemas.microsoft.com/office/drawing/2014/main" val="20001"/>
                    </a:ext>
                  </a:extLst>
                </a:gridCol>
                <a:gridCol w="1728192">
                  <a:extLst>
                    <a:ext uri="{9D8B030D-6E8A-4147-A177-3AD203B41FA5}">
                      <a16:colId xmlns:a16="http://schemas.microsoft.com/office/drawing/2014/main" val="20002"/>
                    </a:ext>
                  </a:extLst>
                </a:gridCol>
              </a:tblGrid>
              <a:tr h="2132942">
                <a:tc>
                  <a:txBody>
                    <a:bodyPr/>
                    <a:lstStyle/>
                    <a:p>
                      <a:pPr algn="ctr">
                        <a:spcAft>
                          <a:spcPts val="0"/>
                        </a:spcAft>
                      </a:pPr>
                      <a:r>
                        <a:rPr lang="ru-RU" sz="2400" dirty="0">
                          <a:effectLst/>
                          <a:latin typeface="Times New Roman"/>
                          <a:ea typeface="MS Mincho"/>
                        </a:rPr>
                        <a:t>Вид предложения по цели </a:t>
                      </a:r>
                      <a:br>
                        <a:rPr lang="ru-RU" sz="2400" dirty="0">
                          <a:effectLst/>
                          <a:latin typeface="Times New Roman"/>
                          <a:ea typeface="MS Mincho"/>
                        </a:rPr>
                      </a:br>
                      <a:r>
                        <a:rPr lang="ru-RU" sz="2400" dirty="0">
                          <a:effectLst/>
                          <a:latin typeface="Times New Roman"/>
                          <a:ea typeface="MS Mincho"/>
                        </a:rPr>
                        <a:t>высказывания</a:t>
                      </a:r>
                    </a:p>
                  </a:txBody>
                  <a:tcPr marL="38100" marR="38100" marT="38100" marB="381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400" dirty="0">
                          <a:effectLst/>
                          <a:latin typeface="Times New Roman"/>
                          <a:ea typeface="MS Mincho"/>
                        </a:rPr>
                        <a:t>Вид предложения </a:t>
                      </a:r>
                      <a:br>
                        <a:rPr lang="ru-RU" sz="2400" dirty="0">
                          <a:effectLst/>
                          <a:latin typeface="Times New Roman"/>
                          <a:ea typeface="MS Mincho"/>
                        </a:rPr>
                      </a:br>
                      <a:r>
                        <a:rPr lang="ru-RU" sz="2400" dirty="0">
                          <a:effectLst/>
                          <a:latin typeface="Times New Roman"/>
                          <a:ea typeface="MS Mincho"/>
                        </a:rPr>
                        <a:t>по интонации</a:t>
                      </a:r>
                    </a:p>
                  </a:txBody>
                  <a:tcPr marL="38100" marR="38100" marT="38100" marB="381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400" dirty="0">
                          <a:effectLst/>
                          <a:latin typeface="Times New Roman"/>
                          <a:ea typeface="MS Mincho"/>
                        </a:rPr>
                        <a:t>Знаки</a:t>
                      </a:r>
                      <a:br>
                        <a:rPr lang="ru-RU" sz="2400" dirty="0">
                          <a:effectLst/>
                          <a:latin typeface="Times New Roman"/>
                          <a:ea typeface="MS Mincho"/>
                        </a:rPr>
                      </a:br>
                      <a:r>
                        <a:rPr lang="ru-RU" sz="2400" dirty="0">
                          <a:effectLst/>
                          <a:latin typeface="Times New Roman"/>
                          <a:ea typeface="MS Mincho"/>
                        </a:rPr>
                        <a:t>препинания</a:t>
                      </a:r>
                    </a:p>
                  </a:txBody>
                  <a:tcPr marL="38100" marR="38100" marT="38100" marB="381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125670">
                <a:tc>
                  <a:txBody>
                    <a:bodyPr/>
                    <a:lstStyle/>
                    <a:p>
                      <a:pPr algn="just">
                        <a:spcAft>
                          <a:spcPts val="0"/>
                        </a:spcAft>
                      </a:pPr>
                      <a:r>
                        <a:rPr lang="ru-RU" sz="2400">
                          <a:effectLst/>
                          <a:latin typeface="Times New Roman"/>
                          <a:ea typeface="MS Mincho"/>
                        </a:rPr>
                        <a:t>Повествовательное</a:t>
                      </a:r>
                    </a:p>
                  </a:txBody>
                  <a:tcPr marL="38100" marR="38100" marT="38100" marB="381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a:spcAft>
                          <a:spcPts val="0"/>
                        </a:spcAft>
                      </a:pPr>
                      <a:r>
                        <a:rPr lang="ru-RU" sz="2400" dirty="0">
                          <a:effectLst/>
                          <a:latin typeface="Times New Roman"/>
                          <a:ea typeface="MS Mincho"/>
                        </a:rPr>
                        <a:t>Невосклицательное</a:t>
                      </a:r>
                    </a:p>
                    <a:p>
                      <a:pPr marL="38100">
                        <a:spcAft>
                          <a:spcPts val="0"/>
                        </a:spcAft>
                      </a:pPr>
                      <a:r>
                        <a:rPr lang="ru-RU" sz="2400" dirty="0">
                          <a:effectLst/>
                          <a:latin typeface="Times New Roman"/>
                          <a:ea typeface="MS Mincho"/>
                        </a:rPr>
                        <a:t>Восклицательное </a:t>
                      </a:r>
                    </a:p>
                  </a:txBody>
                  <a:tcPr marL="38100" marR="38100" marT="38100" marB="381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400" b="1" dirty="0">
                          <a:effectLst/>
                          <a:latin typeface="Times New Roman"/>
                          <a:ea typeface="MS Mincho"/>
                        </a:rPr>
                        <a:t>.</a:t>
                      </a:r>
                      <a:endParaRPr lang="ru-RU" sz="2400" dirty="0">
                        <a:effectLst/>
                        <a:latin typeface="Times New Roman"/>
                        <a:ea typeface="MS Mincho"/>
                      </a:endParaRPr>
                    </a:p>
                    <a:p>
                      <a:pPr algn="ctr">
                        <a:spcAft>
                          <a:spcPts val="0"/>
                        </a:spcAft>
                      </a:pPr>
                      <a:r>
                        <a:rPr lang="ru-RU" sz="2400" b="1" dirty="0">
                          <a:effectLst/>
                          <a:latin typeface="Times New Roman"/>
                          <a:ea typeface="MS Mincho"/>
                        </a:rPr>
                        <a:t>!</a:t>
                      </a:r>
                      <a:endParaRPr lang="ru-RU" sz="2400" dirty="0">
                        <a:effectLst/>
                        <a:latin typeface="Times New Roman"/>
                        <a:ea typeface="MS Mincho"/>
                      </a:endParaRPr>
                    </a:p>
                  </a:txBody>
                  <a:tcPr marL="38100" marR="38100" marT="38100" marB="381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125670">
                <a:tc>
                  <a:txBody>
                    <a:bodyPr/>
                    <a:lstStyle/>
                    <a:p>
                      <a:pPr algn="just">
                        <a:spcAft>
                          <a:spcPts val="0"/>
                        </a:spcAft>
                      </a:pPr>
                      <a:r>
                        <a:rPr lang="ru-RU" sz="2400">
                          <a:effectLst/>
                          <a:latin typeface="Times New Roman"/>
                          <a:ea typeface="MS Mincho"/>
                        </a:rPr>
                        <a:t>Вопросительное</a:t>
                      </a:r>
                    </a:p>
                  </a:txBody>
                  <a:tcPr marL="38100" marR="38100" marT="38100" marB="381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a:spcAft>
                          <a:spcPts val="0"/>
                        </a:spcAft>
                      </a:pPr>
                      <a:r>
                        <a:rPr lang="ru-RU" sz="2400">
                          <a:effectLst/>
                          <a:latin typeface="Times New Roman"/>
                          <a:ea typeface="MS Mincho"/>
                        </a:rPr>
                        <a:t>Невосклицательное</a:t>
                      </a:r>
                    </a:p>
                    <a:p>
                      <a:pPr marL="38100">
                        <a:spcAft>
                          <a:spcPts val="0"/>
                        </a:spcAft>
                      </a:pPr>
                      <a:r>
                        <a:rPr lang="ru-RU" sz="2400">
                          <a:effectLst/>
                          <a:latin typeface="Times New Roman"/>
                          <a:ea typeface="MS Mincho"/>
                        </a:rPr>
                        <a:t>Восклицательное </a:t>
                      </a:r>
                    </a:p>
                  </a:txBody>
                  <a:tcPr marL="38100" marR="38100" marT="38100" marB="381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400" b="1">
                          <a:effectLst/>
                          <a:latin typeface="Times New Roman"/>
                          <a:ea typeface="MS Mincho"/>
                        </a:rPr>
                        <a:t>?</a:t>
                      </a:r>
                      <a:endParaRPr lang="ru-RU" sz="2400">
                        <a:effectLst/>
                        <a:latin typeface="Times New Roman"/>
                        <a:ea typeface="MS Mincho"/>
                      </a:endParaRPr>
                    </a:p>
                    <a:p>
                      <a:pPr algn="ctr">
                        <a:spcAft>
                          <a:spcPts val="0"/>
                        </a:spcAft>
                      </a:pPr>
                      <a:r>
                        <a:rPr lang="ru-RU" sz="2400" b="1">
                          <a:effectLst/>
                          <a:latin typeface="Times New Roman"/>
                          <a:ea typeface="MS Mincho"/>
                        </a:rPr>
                        <a:t>?!</a:t>
                      </a:r>
                      <a:endParaRPr lang="ru-RU" sz="2400">
                        <a:effectLst/>
                        <a:latin typeface="Times New Roman"/>
                        <a:ea typeface="MS Mincho"/>
                      </a:endParaRPr>
                    </a:p>
                  </a:txBody>
                  <a:tcPr marL="38100" marR="38100" marT="38100" marB="381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376358">
                <a:tc>
                  <a:txBody>
                    <a:bodyPr/>
                    <a:lstStyle/>
                    <a:p>
                      <a:pPr algn="just">
                        <a:spcAft>
                          <a:spcPts val="0"/>
                        </a:spcAft>
                      </a:pPr>
                      <a:r>
                        <a:rPr lang="ru-RU" sz="2400">
                          <a:effectLst/>
                          <a:latin typeface="Times New Roman"/>
                          <a:ea typeface="MS Mincho"/>
                        </a:rPr>
                        <a:t>Побудительное</a:t>
                      </a:r>
                    </a:p>
                  </a:txBody>
                  <a:tcPr marL="38100" marR="38100" marT="38100" marB="381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a:spcAft>
                          <a:spcPts val="0"/>
                        </a:spcAft>
                      </a:pPr>
                      <a:r>
                        <a:rPr lang="ru-RU" sz="2400">
                          <a:effectLst/>
                          <a:latin typeface="Times New Roman"/>
                          <a:ea typeface="MS Mincho"/>
                        </a:rPr>
                        <a:t>Невосклицательное</a:t>
                      </a:r>
                    </a:p>
                    <a:p>
                      <a:pPr marL="38100">
                        <a:spcAft>
                          <a:spcPts val="0"/>
                        </a:spcAft>
                      </a:pPr>
                      <a:r>
                        <a:rPr lang="ru-RU" sz="2400">
                          <a:effectLst/>
                          <a:latin typeface="Times New Roman"/>
                          <a:ea typeface="MS Mincho"/>
                        </a:rPr>
                        <a:t>Восклицательное </a:t>
                      </a:r>
                    </a:p>
                  </a:txBody>
                  <a:tcPr marL="38100" marR="38100" marT="38100" marB="381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400" b="1" dirty="0">
                          <a:effectLst/>
                          <a:latin typeface="Times New Roman"/>
                          <a:ea typeface="MS Mincho"/>
                        </a:rPr>
                        <a:t>.</a:t>
                      </a:r>
                      <a:endParaRPr lang="ru-RU" sz="2400" dirty="0">
                        <a:effectLst/>
                        <a:latin typeface="Times New Roman"/>
                        <a:ea typeface="MS Mincho"/>
                      </a:endParaRPr>
                    </a:p>
                    <a:p>
                      <a:pPr algn="ctr">
                        <a:spcAft>
                          <a:spcPts val="0"/>
                        </a:spcAft>
                      </a:pPr>
                      <a:r>
                        <a:rPr lang="ru-RU" sz="2400" b="1" dirty="0">
                          <a:effectLst/>
                          <a:latin typeface="Times New Roman"/>
                          <a:ea typeface="MS Mincho"/>
                        </a:rPr>
                        <a:t>!</a:t>
                      </a:r>
                      <a:endParaRPr lang="ru-RU" sz="2400" dirty="0">
                        <a:effectLst/>
                        <a:latin typeface="Times New Roman"/>
                        <a:ea typeface="MS Mincho"/>
                      </a:endParaRPr>
                    </a:p>
                  </a:txBody>
                  <a:tcPr marL="38100" marR="38100" marT="38100" marB="381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46181891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Кнопка">
  <a:themeElements>
    <a:clrScheme name="Кнопка">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Кнопка">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Кнопка">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87</TotalTime>
  <Words>466</Words>
  <Application>Microsoft Office PowerPoint</Application>
  <PresentationFormat>Экран (4:3)</PresentationFormat>
  <Paragraphs>73</Paragraphs>
  <Slides>12</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2</vt:i4>
      </vt:variant>
      <vt:variant>
        <vt:lpstr>Заголовки слайдов</vt:lpstr>
      </vt:variant>
      <vt:variant>
        <vt:i4>12</vt:i4>
      </vt:variant>
    </vt:vector>
  </HeadingPairs>
  <TitlesOfParts>
    <vt:vector size="21" baseType="lpstr">
      <vt:lpstr>Arial</vt:lpstr>
      <vt:lpstr>Brush Script MT</vt:lpstr>
      <vt:lpstr>Calibri</vt:lpstr>
      <vt:lpstr>Constantia</vt:lpstr>
      <vt:lpstr>Franklin Gothic Book</vt:lpstr>
      <vt:lpstr>Rage Italic</vt:lpstr>
      <vt:lpstr>Times New Roman</vt:lpstr>
      <vt:lpstr>Кнопка</vt:lpstr>
      <vt:lpstr>Тема Office</vt:lpstr>
      <vt:lpstr>Вспомним изученное! </vt:lpstr>
      <vt:lpstr>Охарактеризуйте предложения по цели высказывания.</vt:lpstr>
      <vt:lpstr>Охарактеризуйте предложения по цели высказывания.</vt:lpstr>
      <vt:lpstr>Охарактеризуйте предложения по цели высказывания и по интонации.</vt:lpstr>
      <vt:lpstr>Презентация PowerPoint</vt:lpstr>
      <vt:lpstr>Восемнадцатое октября. Классная работа.</vt:lpstr>
      <vt:lpstr>Подберите однокоренные слова к слову восклицательный.</vt:lpstr>
      <vt:lpstr>Охарактеризуйте каждое предложение по цели высказывания и по интонации. </vt:lpstr>
      <vt:lpstr>Презентация PowerPoint</vt:lpstr>
      <vt:lpstr> Работаем в парах! Спишите текст, вставляя пропущенные буквы и расставляя знаки препинания. Около каждого предложения укажите их вид по цели высказывания и интонации.</vt:lpstr>
      <vt:lpstr>Оценю себя</vt:lpstr>
      <vt:lpstr>Домашнее задание :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Восемнадцатое октября. Классная работа.</dc:title>
  <dc:creator>Андрей Лебедев</dc:creator>
  <cp:lastModifiedBy>Пользователь</cp:lastModifiedBy>
  <cp:revision>10</cp:revision>
  <dcterms:created xsi:type="dcterms:W3CDTF">2017-10-17T13:22:11Z</dcterms:created>
  <dcterms:modified xsi:type="dcterms:W3CDTF">2024-02-12T07:43:30Z</dcterms:modified>
</cp:coreProperties>
</file>