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1" r:id="rId5"/>
    <p:sldId id="259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CCA709-38FA-496F-96EC-517D6C48A02C}" type="datetimeFigureOut">
              <a:rPr lang="ru-RU" smtClean="0"/>
              <a:pPr/>
              <a:t>09.10.2023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99CE19C-EA0F-4B18-8C42-3D1C5D131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43182"/>
            <a:ext cx="86228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ИНСТРУМЕНТ </a:t>
            </a:r>
          </a:p>
          <a:p>
            <a:pPr algn="ctr"/>
            <a:r>
              <a:rPr lang="ru-RU" sz="3200" dirty="0" smtClean="0"/>
              <a:t>ДЛЯ ОЦЕНКИ ГОТОВНОСТИ К ШКОЛЕ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rostim.com/wp-content/uploads/2021/04/21_krug-png_-2-tys-izobrazhenij-najdeno-v-YAndeks.Kartinka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1428760" cy="14287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5756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Задание 6.</a:t>
            </a:r>
          </a:p>
          <a:p>
            <a:r>
              <a:rPr lang="ru-RU" sz="2400" dirty="0" smtClean="0"/>
              <a:t>Какие из одинаковых фигур меньше?</a:t>
            </a:r>
            <a:endParaRPr lang="ru-RU" sz="2400" dirty="0"/>
          </a:p>
        </p:txBody>
      </p:sp>
      <p:pic>
        <p:nvPicPr>
          <p:cNvPr id="4" name="Picture 2" descr="https://uprostim.com/wp-content/uploads/2021/04/21_krug-png_-2-tys-izobrazhenij-najdeno-v-YAndeks.Kartinka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285860"/>
            <a:ext cx="1785950" cy="1785950"/>
          </a:xfrm>
          <a:prstGeom prst="rect">
            <a:avLst/>
          </a:prstGeom>
          <a:noFill/>
        </p:spPr>
      </p:pic>
      <p:pic>
        <p:nvPicPr>
          <p:cNvPr id="2052" name="Picture 4" descr="https://klike.net/uploads/posts/2023-03/1678682646_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2500306"/>
            <a:ext cx="2071702" cy="2071702"/>
          </a:xfrm>
          <a:prstGeom prst="rect">
            <a:avLst/>
          </a:prstGeom>
          <a:noFill/>
        </p:spPr>
      </p:pic>
      <p:pic>
        <p:nvPicPr>
          <p:cNvPr id="6" name="Picture 4" descr="https://klike.net/uploads/posts/2023-03/1678682646_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1428736"/>
            <a:ext cx="3357586" cy="3357586"/>
          </a:xfrm>
          <a:prstGeom prst="rect">
            <a:avLst/>
          </a:prstGeom>
          <a:noFill/>
        </p:spPr>
      </p:pic>
      <p:pic>
        <p:nvPicPr>
          <p:cNvPr id="2056" name="Picture 8" descr="https://upload.wikimedia.org/wikipedia/commons/thumb/0/09/Rhombus_1.svg/1000px-Rhombus_1.sv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214818"/>
            <a:ext cx="1314500" cy="1857388"/>
          </a:xfrm>
          <a:prstGeom prst="rect">
            <a:avLst/>
          </a:prstGeom>
          <a:noFill/>
        </p:spPr>
      </p:pic>
      <p:pic>
        <p:nvPicPr>
          <p:cNvPr id="10" name="Picture 8" descr="https://upload.wikimedia.org/wikipedia/commons/thumb/0/09/Rhombus_1.svg/1000px-Rhombus_1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56" y="3643314"/>
            <a:ext cx="2123423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Задание 1.</a:t>
            </a:r>
          </a:p>
          <a:p>
            <a:r>
              <a:rPr lang="ru-RU" sz="2400" dirty="0" smtClean="0"/>
              <a:t>Нарисуй какую-нибудь тетю </a:t>
            </a:r>
            <a:r>
              <a:rPr lang="ru-RU" sz="2400" dirty="0"/>
              <a:t>так, как ты умеешь». Никаких дополнительных уточнений делать не надо. Помощь или исправление ошибок недопустимы.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1785926"/>
            <a:ext cx="835824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/>
              <a:t>1 балл – у нарисованной фигуры есть голова, туловище, конечности. Голову с туловищем соединяет шея (она должна быть не больше, чем туловище). На голове должны быть волосы (возможно, шляпа или шапка), уши. На лице – глаза, нос, рот. Верхние конечности должны заканчиваться кистью с пятью пальцами. Должны присутствовать детали </a:t>
            </a:r>
            <a:r>
              <a:rPr lang="ru-RU" sz="1900" dirty="0" smtClean="0"/>
              <a:t>женской </a:t>
            </a:r>
            <a:r>
              <a:rPr lang="ru-RU" sz="1900" dirty="0"/>
              <a:t>одежды.</a:t>
            </a:r>
          </a:p>
          <a:p>
            <a:r>
              <a:rPr lang="ru-RU" sz="1900" dirty="0"/>
              <a:t>2 балла – выполнение всех требований, как при оценке 1 балл. Возможно отсутствие трех деталей – шея, волосы, один палец руки, — но не должна отсутствовать какая-либо часть лица.</a:t>
            </a:r>
          </a:p>
          <a:p>
            <a:r>
              <a:rPr lang="ru-RU" sz="1900" dirty="0"/>
              <a:t>3 балла – у фигуры на рисунке есть голова, туловище, руки, ноги, которые нарисованы двумя линиями. Отсутствуют шея, уши, волосы, одежда, пальцы на руках, ступни ног.</a:t>
            </a:r>
          </a:p>
          <a:p>
            <a:r>
              <a:rPr lang="ru-RU" sz="1900" dirty="0"/>
              <a:t>4 балла – примитивный рисунок головы с конечностями. Каждая конечность (достаточно лишь одной пары) изображена одной линией.</a:t>
            </a:r>
          </a:p>
          <a:p>
            <a:r>
              <a:rPr lang="ru-RU" sz="1900" dirty="0"/>
              <a:t>5 баллов – отсутствует ясное изображение туловища, рук и ног. Каракули.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Задание 2.</a:t>
            </a:r>
          </a:p>
          <a:p>
            <a:r>
              <a:rPr lang="ru-RU" sz="2400" dirty="0" smtClean="0"/>
              <a:t>Посмотри</a:t>
            </a:r>
            <a:r>
              <a:rPr lang="ru-RU" sz="2400" dirty="0"/>
              <a:t>, что здесь </a:t>
            </a:r>
            <a:r>
              <a:rPr lang="ru-RU" sz="2400" dirty="0" smtClean="0"/>
              <a:t>написано (образец фразы письменными буквами). </a:t>
            </a:r>
            <a:r>
              <a:rPr lang="ru-RU" sz="2400" dirty="0"/>
              <a:t>Ты еще писать не умеешь. Представь, что это рисунок, и попробуй скопировать его как можно </a:t>
            </a:r>
            <a:r>
              <a:rPr lang="ru-RU" sz="2400" dirty="0" smtClean="0"/>
              <a:t>точнее. (Пример: «Она играла»)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500306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1 балл – срисованную ребенком фразу можно прочитать. Буквы больше образца не более чем в два раза и образуют </a:t>
            </a:r>
            <a:r>
              <a:rPr lang="ru-RU" sz="2000" dirty="0" smtClean="0"/>
              <a:t>два </a:t>
            </a:r>
            <a:r>
              <a:rPr lang="ru-RU" sz="2000" dirty="0"/>
              <a:t>слова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2 балла – предложение можно прочитать. Буквы по величине близки к образцу, стройность букв необязательна.</a:t>
            </a:r>
          </a:p>
          <a:p>
            <a:r>
              <a:rPr lang="ru-RU" sz="2000" dirty="0"/>
              <a:t>3 балла – буквы должны быть разделены не менее чем на две группы. Можно прочитать хотя бы четыре буквы.</a:t>
            </a:r>
          </a:p>
          <a:p>
            <a:r>
              <a:rPr lang="ru-RU" sz="2000" dirty="0"/>
              <a:t>4 балла – с образцом схожи хотя бы две буквы. Вся группа букв хотя бы отдаленно напоминает письмо.</a:t>
            </a:r>
          </a:p>
          <a:p>
            <a:r>
              <a:rPr lang="ru-RU" sz="2000" dirty="0"/>
              <a:t>5 баллов – каракули.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Задание 3.</a:t>
            </a:r>
          </a:p>
          <a:p>
            <a:r>
              <a:rPr lang="ru-RU" sz="2400" dirty="0" smtClean="0"/>
              <a:t>Здесь </a:t>
            </a:r>
            <a:r>
              <a:rPr lang="ru-RU" sz="2400" dirty="0"/>
              <a:t>нарисованы </a:t>
            </a:r>
            <a:r>
              <a:rPr lang="ru-RU" sz="2400" dirty="0" smtClean="0"/>
              <a:t>линии. </a:t>
            </a:r>
            <a:r>
              <a:rPr lang="ru-RU" sz="2400" dirty="0"/>
              <a:t>Попробуй сам также нарисовать их на </a:t>
            </a:r>
            <a:r>
              <a:rPr lang="ru-RU" sz="2400" dirty="0" smtClean="0"/>
              <a:t>листочке</a:t>
            </a:r>
            <a:r>
              <a:rPr lang="ru-RU" sz="2400" dirty="0"/>
              <a:t>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786446" y="1214422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786446" y="1428736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86446" y="1643050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215074" y="185736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14282" y="1928802"/>
            <a:ext cx="842968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/>
              <a:t>1 балл – точное воспроизведение образца. Нарисованы </a:t>
            </a:r>
            <a:r>
              <a:rPr lang="ru-RU" sz="1900" dirty="0" smtClean="0"/>
              <a:t>более менее ровные линии. </a:t>
            </a:r>
            <a:r>
              <a:rPr lang="ru-RU" sz="1900" dirty="0"/>
              <a:t>Соблюдена симметрия фигуры по горизонтали и вертикали. Может быть любое уменьшение фигур, увеличение возможно не более чем вдвое.</a:t>
            </a:r>
          </a:p>
          <a:p>
            <a:r>
              <a:rPr lang="ru-RU" sz="1900" dirty="0"/>
              <a:t>2 балла – возможно незначительное нарушение симметрии: одна </a:t>
            </a:r>
            <a:r>
              <a:rPr lang="ru-RU" sz="1900" dirty="0" smtClean="0"/>
              <a:t>линия </a:t>
            </a:r>
            <a:r>
              <a:rPr lang="ru-RU" sz="1900" dirty="0"/>
              <a:t>может выходить за рамки столбца или строки. Допустимо изображение </a:t>
            </a:r>
            <a:r>
              <a:rPr lang="ru-RU" sz="1900" dirty="0" smtClean="0"/>
              <a:t>кривых.</a:t>
            </a:r>
            <a:endParaRPr lang="ru-RU" sz="1900" dirty="0"/>
          </a:p>
          <a:p>
            <a:r>
              <a:rPr lang="ru-RU" sz="1900" dirty="0"/>
              <a:t>3 балла – группа </a:t>
            </a:r>
            <a:r>
              <a:rPr lang="ru-RU" sz="1900" dirty="0" smtClean="0"/>
              <a:t>линий </a:t>
            </a:r>
            <a:r>
              <a:rPr lang="ru-RU" sz="1900" dirty="0"/>
              <a:t>отдаленно напоминает образец. Возможно нарушение симметрии всей фигуры. Сохраняется подобие </a:t>
            </a:r>
            <a:r>
              <a:rPr lang="ru-RU" sz="1900" dirty="0" smtClean="0"/>
              <a:t>шестиугольника</a:t>
            </a:r>
            <a:r>
              <a:rPr lang="ru-RU" sz="1900" dirty="0"/>
              <a:t>, перевернутого вверх или вниз вершиной. Возможно меньшее или большее количество </a:t>
            </a:r>
            <a:r>
              <a:rPr lang="ru-RU" sz="1900" dirty="0" smtClean="0"/>
              <a:t>линий.</a:t>
            </a:r>
            <a:endParaRPr lang="ru-RU" sz="1900" dirty="0"/>
          </a:p>
          <a:p>
            <a:r>
              <a:rPr lang="ru-RU" sz="1900" dirty="0"/>
              <a:t>4 балла – </a:t>
            </a:r>
            <a:r>
              <a:rPr lang="ru-RU" sz="1900" dirty="0" smtClean="0"/>
              <a:t>линии расположены </a:t>
            </a:r>
            <a:r>
              <a:rPr lang="ru-RU" sz="1900" dirty="0"/>
              <a:t>кучно, их группа может напоминать любую геометрическую фигуру. Величина и количество </a:t>
            </a:r>
            <a:r>
              <a:rPr lang="ru-RU" sz="1900" dirty="0" smtClean="0"/>
              <a:t>линий несущественны</a:t>
            </a:r>
            <a:r>
              <a:rPr lang="ru-RU" sz="1900" dirty="0"/>
              <a:t>. Другие изображения, например, </a:t>
            </a:r>
            <a:r>
              <a:rPr lang="ru-RU" sz="1900" dirty="0" smtClean="0"/>
              <a:t>точки, кружки, недопустимы</a:t>
            </a:r>
            <a:r>
              <a:rPr lang="ru-RU" sz="1900" dirty="0"/>
              <a:t>.</a:t>
            </a:r>
          </a:p>
          <a:p>
            <a:r>
              <a:rPr lang="ru-RU" sz="1900" dirty="0"/>
              <a:t>5 баллов – каракули.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78684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Сумма результатов выполнения отдельных заданий является общим результатом </a:t>
            </a:r>
            <a:r>
              <a:rPr lang="ru-RU" sz="2800" dirty="0" smtClean="0"/>
              <a:t>исследования.</a:t>
            </a:r>
            <a:endParaRPr lang="ru-RU" sz="2800" dirty="0"/>
          </a:p>
          <a:p>
            <a:r>
              <a:rPr lang="ru-RU" sz="2800" dirty="0"/>
              <a:t>Ребенок, получивший за выполнение всех заданий от 3 до 5 баллов, оценивается </a:t>
            </a:r>
            <a:r>
              <a:rPr lang="ru-RU" sz="2800" dirty="0" smtClean="0"/>
              <a:t>как </a:t>
            </a:r>
            <a:r>
              <a:rPr lang="ru-RU" sz="2800" dirty="0"/>
              <a:t>зрелый, то есть готовый к школе.</a:t>
            </a:r>
          </a:p>
          <a:p>
            <a:r>
              <a:rPr lang="ru-RU" sz="2800" dirty="0"/>
              <a:t>6-7 баллов – средний уровень готовности к школе, так называемый «зреющий». В этом случае можно говорить о благоприятном прогнозе.</a:t>
            </a:r>
          </a:p>
          <a:p>
            <a:r>
              <a:rPr lang="ru-RU" sz="2800" dirty="0"/>
              <a:t>8-9 баллов – уровень готовности к школе ниже среднего. Этот ребенок нуждается в дополнительных занятиях.</a:t>
            </a:r>
          </a:p>
          <a:p>
            <a:r>
              <a:rPr lang="ru-RU" sz="2800" dirty="0"/>
              <a:t>Ребенок, получивший 10 и более баллов, оценивается как незрелый по психомоторному развитию.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572560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i="1" dirty="0" smtClean="0"/>
              <a:t>Диагностические задания</a:t>
            </a:r>
            <a:r>
              <a:rPr lang="ru-RU" sz="2300" b="1" i="1" dirty="0" smtClean="0"/>
              <a:t>.</a:t>
            </a:r>
            <a:endParaRPr lang="ru-RU" sz="2300" dirty="0" smtClean="0"/>
          </a:p>
          <a:p>
            <a:r>
              <a:rPr lang="ru-RU" sz="2300" dirty="0" smtClean="0"/>
              <a:t>Фамилия, имя, отчество. (Как тебя зовут?)</a:t>
            </a:r>
          </a:p>
          <a:p>
            <a:r>
              <a:rPr lang="ru-RU" sz="2300" dirty="0" smtClean="0"/>
              <a:t>Ты </a:t>
            </a:r>
            <a:r>
              <a:rPr lang="ru-RU" sz="2300" dirty="0" smtClean="0"/>
              <a:t>девочка или мальчик? Кем ты будешь, когда вырастешь, тетей или дядей?</a:t>
            </a:r>
          </a:p>
          <a:p>
            <a:r>
              <a:rPr lang="ru-RU" sz="2300" dirty="0" smtClean="0"/>
              <a:t>У тебя есть брат, сестра? Кто старше?</a:t>
            </a:r>
          </a:p>
          <a:p>
            <a:r>
              <a:rPr lang="ru-RU" sz="2300" dirty="0" smtClean="0"/>
              <a:t>Сколько тебе лет? А сколько будет через год, два?</a:t>
            </a:r>
          </a:p>
          <a:p>
            <a:r>
              <a:rPr lang="ru-RU" sz="2300" dirty="0" smtClean="0"/>
              <a:t>Назови свой день рождения (желательно год, месяц и день).</a:t>
            </a:r>
          </a:p>
          <a:p>
            <a:r>
              <a:rPr lang="ru-RU" sz="2300" dirty="0" smtClean="0"/>
              <a:t>Сейчас утро или вечер? День или ночь? (почему ты так думаешь?, что может показать нам это).</a:t>
            </a:r>
          </a:p>
          <a:p>
            <a:r>
              <a:rPr lang="ru-RU" sz="2300" dirty="0" smtClean="0"/>
              <a:t>Когда ты завтракаешь - вечером или утром? Обедаешь – утром или днем? Что бывает раньше – обед или ужин?</a:t>
            </a:r>
          </a:p>
          <a:p>
            <a:r>
              <a:rPr lang="ru-RU" sz="2300" dirty="0" smtClean="0"/>
              <a:t>Где ты живешь? </a:t>
            </a:r>
          </a:p>
          <a:p>
            <a:r>
              <a:rPr lang="ru-RU" sz="2300" dirty="0" smtClean="0"/>
              <a:t>Кем работают твои родители? </a:t>
            </a:r>
          </a:p>
          <a:p>
            <a:r>
              <a:rPr lang="ru-RU" sz="2300" dirty="0" smtClean="0"/>
              <a:t>Какого </a:t>
            </a:r>
            <a:r>
              <a:rPr lang="ru-RU" sz="2300" dirty="0" smtClean="0"/>
              <a:t>цвета этот карандаш?</a:t>
            </a:r>
          </a:p>
          <a:p>
            <a:r>
              <a:rPr lang="ru-RU" sz="2300" dirty="0" smtClean="0"/>
              <a:t>Какое сейчас время года – зима, весна, лето, осень? Почему ты так думаешь</a:t>
            </a:r>
            <a:r>
              <a:rPr lang="ru-RU" sz="2300" dirty="0" smtClean="0"/>
              <a:t>?</a:t>
            </a:r>
            <a:endParaRPr lang="ru-RU" sz="2300" dirty="0" smtClean="0"/>
          </a:p>
          <a:p>
            <a:r>
              <a:rPr lang="ru-RU" sz="2300" dirty="0" smtClean="0"/>
              <a:t>Почему </a:t>
            </a:r>
            <a:r>
              <a:rPr lang="ru-RU" sz="2300" dirty="0" smtClean="0"/>
              <a:t>снег бывает зимой, а не летом?</a:t>
            </a:r>
          </a:p>
          <a:p>
            <a:r>
              <a:rPr lang="ru-RU" sz="2300" dirty="0" smtClean="0"/>
              <a:t>Что делает почтальон, врач, учитель</a:t>
            </a:r>
            <a:r>
              <a:rPr lang="ru-RU" sz="2300" dirty="0" smtClean="0"/>
              <a:t>?</a:t>
            </a:r>
            <a:endParaRPr lang="ru-RU" sz="23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50112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/>
              <a:t>Звонок, парта, доска, мел для чего служат в школе?</a:t>
            </a:r>
          </a:p>
          <a:p>
            <a:r>
              <a:rPr lang="ru-RU" sz="2100" dirty="0" smtClean="0"/>
              <a:t>Ты хочешь пойти в школу?</a:t>
            </a:r>
          </a:p>
          <a:p>
            <a:r>
              <a:rPr lang="ru-RU" sz="2100" dirty="0" smtClean="0"/>
              <a:t>Чему ты там научишься? (Обязательно поговорите на эту тему. Дети говорят о чтении и письме. Если есть возможность, покажите учебники по разным предметам, расскажите, что есть еще и пение, рисование, физкультура...).</a:t>
            </a:r>
          </a:p>
          <a:p>
            <a:r>
              <a:rPr lang="ru-RU" sz="2100" dirty="0" smtClean="0"/>
              <a:t>Покажи свой правый глаз, левое ухо. Для чего человеку глаза, уши, рот?</a:t>
            </a:r>
          </a:p>
          <a:p>
            <a:r>
              <a:rPr lang="ru-RU" sz="2100" dirty="0" smtClean="0"/>
              <a:t>Каких домашних животных ты знаешь? Диких? </a:t>
            </a:r>
          </a:p>
          <a:p>
            <a:r>
              <a:rPr lang="ru-RU" sz="2100" dirty="0" smtClean="0"/>
              <a:t>Кто больше: корова или коза? Птица или пчела?</a:t>
            </a:r>
          </a:p>
          <a:p>
            <a:r>
              <a:rPr lang="ru-RU" sz="2100" dirty="0" smtClean="0"/>
              <a:t>У кого больше лап: у собаки или у петуха?</a:t>
            </a:r>
          </a:p>
          <a:p>
            <a:r>
              <a:rPr lang="ru-RU" sz="2100" dirty="0" smtClean="0"/>
              <a:t>Что больше: 8 или 5, 7 или 3? Посчитай от 3 до 6, от 9 до 2.</a:t>
            </a:r>
          </a:p>
          <a:p>
            <a:r>
              <a:rPr lang="ru-RU" sz="2100" dirty="0" smtClean="0"/>
              <a:t>Что нужно сделать, если случайно сломал чужую вещь?</a:t>
            </a:r>
          </a:p>
          <a:p>
            <a:r>
              <a:rPr lang="ru-RU" sz="2100" dirty="0" smtClean="0"/>
              <a:t>Зачем люди делают что-то: умываются, занимаются спортом, соблюдают правила дорожного движения.</a:t>
            </a:r>
          </a:p>
          <a:p>
            <a:r>
              <a:rPr lang="ru-RU" sz="2100" dirty="0" smtClean="0"/>
              <a:t>Почему плохо врать, воровать, драться, ломать и портить вещи.</a:t>
            </a:r>
          </a:p>
          <a:p>
            <a:r>
              <a:rPr lang="ru-RU" sz="2100" dirty="0" smtClean="0"/>
              <a:t>Какие достопримечательности есть в твоем городе?</a:t>
            </a:r>
          </a:p>
          <a:p>
            <a:r>
              <a:rPr lang="ru-RU" sz="2100" dirty="0" smtClean="0"/>
              <a:t>Чем отличается город от деревни?</a:t>
            </a:r>
          </a:p>
          <a:p>
            <a:r>
              <a:rPr lang="ru-RU" sz="2100" dirty="0" smtClean="0"/>
              <a:t>Как называется наша планета? Какие ты еще знаешь планеты?</a:t>
            </a:r>
          </a:p>
          <a:p>
            <a:r>
              <a:rPr lang="ru-RU" sz="2100" dirty="0" smtClean="0"/>
              <a:t>Луна - это планета?</a:t>
            </a:r>
            <a:endParaRPr lang="ru-RU" sz="21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142984"/>
            <a:ext cx="69294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Задание 4.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Слуховая память.</a:t>
            </a:r>
            <a:br>
              <a:rPr lang="ru-RU" sz="2800" dirty="0" smtClean="0"/>
            </a:br>
            <a:r>
              <a:rPr lang="ru-RU" sz="2800" dirty="0" smtClean="0"/>
              <a:t>Я назову тебе </a:t>
            </a:r>
            <a:r>
              <a:rPr lang="ru-RU" sz="2800" dirty="0" smtClean="0"/>
              <a:t>10 </a:t>
            </a:r>
            <a:r>
              <a:rPr lang="ru-RU" sz="2800" dirty="0" smtClean="0"/>
              <a:t>слов, внимательно слушай и постарайся запомнить, потом ты мне назовешь все слова, которые ты запомнил(а): стул, малина</a:t>
            </a:r>
            <a:r>
              <a:rPr lang="ru-RU" sz="2800" dirty="0" smtClean="0"/>
              <a:t>, </a:t>
            </a:r>
            <a:r>
              <a:rPr lang="ru-RU" sz="2800" dirty="0" smtClean="0"/>
              <a:t>мед, тигр, дом, кожа, рука, забор, ведро, балкон.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(Ребенок </a:t>
            </a:r>
            <a:r>
              <a:rPr lang="ru-RU" sz="2800" dirty="0" smtClean="0"/>
              <a:t>должен назвать не менее 5-6 слов в любой </a:t>
            </a:r>
            <a:r>
              <a:rPr lang="ru-RU" sz="2800" dirty="0" smtClean="0"/>
              <a:t>последовательности)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00174"/>
            <a:ext cx="55721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Задание 5.</a:t>
            </a:r>
          </a:p>
          <a:p>
            <a:r>
              <a:rPr lang="ru-RU" sz="3200" dirty="0" smtClean="0"/>
              <a:t>Математика.</a:t>
            </a:r>
          </a:p>
          <a:p>
            <a:pPr>
              <a:buFontTx/>
              <a:buChar char="-"/>
            </a:pPr>
            <a:r>
              <a:rPr lang="ru-RU" sz="3200" dirty="0" smtClean="0"/>
              <a:t>Посчитай </a:t>
            </a:r>
            <a:r>
              <a:rPr lang="ru-RU" sz="3200" dirty="0" smtClean="0"/>
              <a:t>до 20 </a:t>
            </a:r>
            <a:r>
              <a:rPr lang="ru-RU" sz="3200" dirty="0" smtClean="0"/>
              <a:t>и в </a:t>
            </a:r>
            <a:r>
              <a:rPr lang="ru-RU" sz="3200" dirty="0" smtClean="0"/>
              <a:t>обратном </a:t>
            </a:r>
            <a:r>
              <a:rPr lang="ru-RU" sz="3200" dirty="0" smtClean="0"/>
              <a:t>направлении. </a:t>
            </a:r>
          </a:p>
          <a:p>
            <a:pPr>
              <a:buFontTx/>
              <a:buChar char="-"/>
            </a:pPr>
            <a:r>
              <a:rPr lang="ru-RU" sz="3200" dirty="0" smtClean="0"/>
              <a:t> </a:t>
            </a:r>
            <a:r>
              <a:rPr lang="ru-RU" sz="3200" dirty="0" smtClean="0"/>
              <a:t>Посчитай </a:t>
            </a:r>
            <a:r>
              <a:rPr lang="ru-RU" sz="3200" dirty="0" smtClean="0"/>
              <a:t>от 7 до </a:t>
            </a:r>
            <a:r>
              <a:rPr lang="ru-RU" sz="3200" dirty="0" smtClean="0"/>
              <a:t>15, </a:t>
            </a:r>
            <a:r>
              <a:rPr lang="ru-RU" sz="3200" dirty="0" smtClean="0"/>
              <a:t>от 17 до </a:t>
            </a:r>
            <a:r>
              <a:rPr lang="ru-RU" sz="3200" dirty="0" smtClean="0"/>
              <a:t>7. Сложи – Чему будет равняться сумма 5+5? 7-3.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</TotalTime>
  <Words>959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3D Моделирование-5</dc:creator>
  <cp:lastModifiedBy>3D Моделирование-5</cp:lastModifiedBy>
  <cp:revision>2</cp:revision>
  <dcterms:created xsi:type="dcterms:W3CDTF">2023-10-09T11:35:22Z</dcterms:created>
  <dcterms:modified xsi:type="dcterms:W3CDTF">2023-10-09T13:57:57Z</dcterms:modified>
</cp:coreProperties>
</file>