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Setting up a business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5390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What can you say </a:t>
            </a:r>
            <a:r>
              <a:rPr lang="en-US" sz="3200" b="1" dirty="0">
                <a:solidFill>
                  <a:srgbClr val="C00000"/>
                </a:solidFill>
              </a:rPr>
              <a:t>a</a:t>
            </a:r>
            <a:r>
              <a:rPr lang="en-US" sz="3200" b="1" dirty="0" smtClean="0">
                <a:solidFill>
                  <a:srgbClr val="C00000"/>
                </a:solidFill>
              </a:rPr>
              <a:t>bout these companies?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71296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530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</a:t>
            </a:r>
            <a:r>
              <a:rPr lang="en-US" sz="2800" b="1" dirty="0" smtClean="0">
                <a:solidFill>
                  <a:srgbClr val="FF0000"/>
                </a:solidFill>
              </a:rPr>
              <a:t> sole trader </a:t>
            </a:r>
            <a:r>
              <a:rPr lang="en-US" sz="2800" b="1" dirty="0" smtClean="0">
                <a:solidFill>
                  <a:srgbClr val="00B050"/>
                </a:solidFill>
              </a:rPr>
              <a:t>a partnership </a:t>
            </a:r>
            <a:r>
              <a:rPr lang="en-US" sz="2800" b="1" dirty="0" smtClean="0">
                <a:solidFill>
                  <a:srgbClr val="7030A0"/>
                </a:solidFill>
              </a:rPr>
              <a:t>a private limited company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Advantages: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You have total control of your business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This is a good way of sharing the pressure and work of starting a business.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financial risks that you are taking are restricted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Disadvantages: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There is a danger that conflicts of personality could ruin your business.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It may be difficult to expand.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3. You may have to sell your possessions if the company goes into debt.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11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Ask yourself the right questions.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Finance</a:t>
            </a:r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Product</a:t>
            </a:r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Recruitment</a:t>
            </a:r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Market</a:t>
            </a:r>
          </a:p>
          <a:p>
            <a:pPr marL="0" indent="0" algn="ctr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Organisation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551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" y="332656"/>
            <a:ext cx="8229600" cy="2526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7992888" cy="313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154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57929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002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19" y="476672"/>
            <a:ext cx="871296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501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0688"/>
            <a:ext cx="59046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0588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111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Setting up a business</vt:lpstr>
      <vt:lpstr>What can you say about these companies?</vt:lpstr>
      <vt:lpstr>a sole trader a partnership a private limited company </vt:lpstr>
      <vt:lpstr>Ask yourself the right questions.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Setting up a business</dc:title>
  <dc:creator>Учитель</dc:creator>
  <cp:lastModifiedBy>Учитель</cp:lastModifiedBy>
  <cp:revision>6</cp:revision>
  <dcterms:created xsi:type="dcterms:W3CDTF">2024-01-23T03:19:44Z</dcterms:created>
  <dcterms:modified xsi:type="dcterms:W3CDTF">2024-01-24T07:21:10Z</dcterms:modified>
</cp:coreProperties>
</file>