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74" r:id="rId3"/>
    <p:sldId id="268" r:id="rId4"/>
    <p:sldId id="271" r:id="rId5"/>
    <p:sldId id="275" r:id="rId6"/>
    <p:sldId id="262" r:id="rId7"/>
    <p:sldId id="273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F0374E-DB01-42FE-BE0F-02C81D6F710C}" type="datetimeFigureOut">
              <a:rPr lang="en-US" smtClean="0"/>
              <a:pPr>
                <a:defRPr/>
              </a:pPr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7A59F3-2B20-4E11-A505-400DA14D6F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723BDE-8F9F-402E-ADBC-C4A018B91836}" type="datetimeFigureOut">
              <a:rPr lang="en-US" smtClean="0"/>
              <a:pPr>
                <a:defRPr/>
              </a:pPr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39AC3A-ADEE-4E4F-A899-911D5077FE7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8FE561-F76D-4756-8193-641337FDD162}" type="datetimeFigureOut">
              <a:rPr lang="en-US" smtClean="0"/>
              <a:pPr>
                <a:defRPr/>
              </a:pPr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A9C796-5334-41A9-A05C-8711EF2F11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525733-BDBE-455F-99BA-4F072C84482E}" type="datetimeFigureOut">
              <a:rPr lang="en-US" smtClean="0"/>
              <a:pPr>
                <a:defRPr/>
              </a:pPr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C8171F-07B7-4213-893C-B12D3588C4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493559-B8DE-4197-8584-9F2D021EEC9A}" type="datetimeFigureOut">
              <a:rPr lang="en-US" smtClean="0"/>
              <a:pPr>
                <a:defRPr/>
              </a:pPr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405A24-D5CB-4109-B8E8-7C72BFC943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46191C-FC77-4C58-AAE2-BB931FF0322A}" type="datetimeFigureOut">
              <a:rPr lang="en-US" smtClean="0"/>
              <a:pPr>
                <a:defRPr/>
              </a:pPr>
              <a:t>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6FEA0C-DCE6-4887-9903-F509788D25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7EF377-8C98-464E-AD3D-E8FD8C8E9B34}" type="datetimeFigureOut">
              <a:rPr lang="en-US" smtClean="0"/>
              <a:pPr>
                <a:defRPr/>
              </a:pPr>
              <a:t>2/4/2024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1E0C73-249E-4FEF-8936-B957CA7CB7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F7417B-9161-4384-A2BF-434BB99472DF}" type="datetimeFigureOut">
              <a:rPr lang="en-US" smtClean="0"/>
              <a:pPr>
                <a:defRPr/>
              </a:pPr>
              <a:t>2/4/2024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A9A056-D8DF-4F82-BA87-126C062563D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658350-F7AB-400F-BAA3-938DE34F3416}" type="datetimeFigureOut">
              <a:rPr lang="en-US" smtClean="0"/>
              <a:pPr>
                <a:defRPr/>
              </a:pPr>
              <a:t>2/4/2024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D0A00B-3940-479E-A2B3-D1D091C5F6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FB2535-9510-4288-B375-B7F5ECCD6269}" type="datetimeFigureOut">
              <a:rPr lang="en-US" smtClean="0"/>
              <a:pPr>
                <a:defRPr/>
              </a:pPr>
              <a:t>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D6B64-BDC8-4FB4-BC35-9FC5B5B676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B7B123-9DB1-467C-92D8-57607636237F}" type="datetimeFigureOut">
              <a:rPr lang="en-US" smtClean="0"/>
              <a:pPr>
                <a:defRPr/>
              </a:pPr>
              <a:t>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A4310F-60B0-4837-BC18-92D89D3781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D8BCA8AA-4CF5-488F-B88B-374EA49B027C}" type="datetimeFigureOut">
              <a:rPr lang="en-US" smtClean="0"/>
              <a:pPr>
                <a:defRPr/>
              </a:pPr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BBDFBC22-374D-4ED5-8E4B-1DDE5AB1E7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wall321.com/download/view?resolution=1920x1200&amp;file=MTY4MHgxMDUwLzIwMTMwNzA0L3RyZWVzIGRlc2VydHMgZGlnaXRhbCBhcnQgc2VhX3d3dy53YWxsMzIxLmNvbV8xNS5qcGc=&amp;name=dHJlZXNfZGVzZXJ0c19kaWdpdGFsX2FydF9zZWE=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76200"/>
            <a:ext cx="89154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304925" y="1828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7063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97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1143000"/>
            <a:ext cx="8105424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вы понимаете</a:t>
            </a:r>
          </a:p>
          <a:p>
            <a:pPr algn="ctr"/>
            <a:r>
              <a:rPr lang="ru-RU" sz="80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под словом</a:t>
            </a:r>
          </a:p>
          <a:p>
            <a:pPr algn="ctr"/>
            <a:r>
              <a:rPr lang="ru-RU" sz="8000" b="0" cap="none" spc="0" dirty="0" smtClean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«Беседа»</a:t>
            </a:r>
            <a:endParaRPr lang="ru-RU" sz="8000" b="0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397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2400" y="304800"/>
            <a:ext cx="8763000" cy="6172200"/>
          </a:xfrm>
        </p:spPr>
        <p:txBody>
          <a:bodyPr>
            <a:normAutofit fontScale="92500"/>
          </a:bodyPr>
          <a:lstStyle/>
          <a:p>
            <a:pPr marL="45720" indent="0" algn="ctr">
              <a:buNone/>
            </a:pPr>
            <a:r>
              <a:rPr lang="ru-RU" sz="4000" b="1" dirty="0" smtClean="0"/>
              <a:t>Классный час : </a:t>
            </a:r>
          </a:p>
          <a:p>
            <a:pPr marL="45720" indent="0" algn="ctr">
              <a:buNone/>
            </a:pPr>
            <a:r>
              <a:rPr lang="ru-RU" sz="4000" b="1" dirty="0" smtClean="0"/>
              <a:t>«Секреты общения </a:t>
            </a:r>
          </a:p>
          <a:p>
            <a:pPr marL="45720" indent="0" algn="ctr">
              <a:buNone/>
            </a:pPr>
            <a:r>
              <a:rPr lang="ru-RU" sz="4000" b="1" dirty="0" smtClean="0"/>
              <a:t>и умение вести беседу»</a:t>
            </a:r>
          </a:p>
          <a:p>
            <a:pPr marL="45720" indent="0" algn="ctr">
              <a:buNone/>
            </a:pPr>
            <a:endParaRPr lang="ru-RU" sz="4000" b="1" dirty="0"/>
          </a:p>
          <a:p>
            <a:pPr marL="4572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r>
              <a:rPr lang="ru-RU" dirty="0" smtClean="0"/>
              <a:t> </a:t>
            </a:r>
            <a:r>
              <a:rPr lang="ru-RU" sz="4000" dirty="0"/>
              <a:t>«Единственная настоящая роскошь – это роскошь человеческого общения» </a:t>
            </a:r>
            <a:r>
              <a:rPr lang="ru-RU" sz="4000" dirty="0" smtClean="0"/>
              <a:t>  </a:t>
            </a:r>
            <a:endParaRPr lang="en-US" sz="3600" dirty="0" smtClean="0"/>
          </a:p>
          <a:p>
            <a:pPr marL="45720" indent="0">
              <a:buNone/>
            </a:pPr>
            <a:endParaRPr lang="en-US" sz="3600" dirty="0"/>
          </a:p>
          <a:p>
            <a:pPr marL="45720" indent="0" algn="r">
              <a:buNone/>
            </a:pPr>
            <a:r>
              <a:rPr lang="ru-RU" sz="3600" dirty="0" smtClean="0"/>
              <a:t>А. Сент-Экзюпери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7475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10849" y="533400"/>
            <a:ext cx="893315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– это взаимодействие людей </a:t>
            </a:r>
            <a:endParaRPr lang="ru-RU" sz="40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друг </a:t>
            </a:r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другом </a:t>
            </a:r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</a:t>
            </a:r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передачи знаний,</a:t>
            </a:r>
          </a:p>
          <a:p>
            <a:pPr algn="ctr"/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опыта</a:t>
            </a:r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обмен </a:t>
            </a:r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мнениями,</a:t>
            </a:r>
          </a:p>
          <a:p>
            <a:pPr algn="ctr"/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информацией, </a:t>
            </a:r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передачи </a:t>
            </a:r>
          </a:p>
          <a:p>
            <a:pPr algn="ctr"/>
            <a:r>
              <a:rPr lang="ru-RU" sz="4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чувств</a:t>
            </a:r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эмоций, настроения. </a:t>
            </a:r>
            <a:endParaRPr lang="ru-RU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4324" y="3593592"/>
            <a:ext cx="3886200" cy="3264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58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04800" y="457200"/>
            <a:ext cx="8686799" cy="578226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общения </a:t>
            </a: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endParaRPr lang="ru-RU" sz="3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</a:t>
            </a: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посредством которых передается, перерабатывается и расшифровывается </a:t>
            </a:r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информация.</a:t>
            </a:r>
          </a:p>
          <a:p>
            <a:endParaRPr lang="ru-RU" sz="3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3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вербальные (речевые): </a:t>
            </a: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речь, темп, тембр, громкость речи.</a:t>
            </a:r>
          </a:p>
          <a:p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3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невербальные:</a:t>
            </a: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жесты, поза, походка, мимика (взгляд, улыбка), кожные  реакции (покраснение,  побледнение) и т.д.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38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410200"/>
            <a:ext cx="7848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/>
              <a:t>Искусство  нравиться  людям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488950"/>
            <a:ext cx="8229600" cy="644525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200" dirty="0" smtClean="0"/>
          </a:p>
          <a:p>
            <a:pPr algn="ctr" eaLnBrk="1" hangingPunct="1">
              <a:buFontTx/>
              <a:buNone/>
            </a:pPr>
            <a:r>
              <a:rPr lang="ru-RU" sz="3200" dirty="0" smtClean="0"/>
              <a:t>Чтобы  </a:t>
            </a:r>
            <a:r>
              <a:rPr lang="ru-RU" sz="3200" dirty="0" smtClean="0"/>
              <a:t>расположить  к  себе  собеседника  нужно  сделать  </a:t>
            </a:r>
          </a:p>
          <a:p>
            <a:pPr algn="ctr" eaLnBrk="1" hangingPunct="1">
              <a:buFontTx/>
              <a:buNone/>
            </a:pPr>
            <a:r>
              <a:rPr lang="ru-RU" sz="3200" dirty="0" smtClean="0">
                <a:solidFill>
                  <a:srgbClr val="CA1002"/>
                </a:solidFill>
              </a:rPr>
              <a:t>3 «психологических  подарка»:</a:t>
            </a:r>
          </a:p>
          <a:p>
            <a:pPr algn="ctr" eaLnBrk="1" hangingPunct="1">
              <a:buFontTx/>
              <a:buNone/>
            </a:pPr>
            <a:r>
              <a:rPr lang="ru-RU" sz="3200" dirty="0" smtClean="0"/>
              <a:t>комплимент </a:t>
            </a:r>
          </a:p>
          <a:p>
            <a:pPr algn="ctr" eaLnBrk="1" hangingPunct="1">
              <a:buFontTx/>
              <a:buNone/>
            </a:pPr>
            <a:r>
              <a:rPr lang="ru-RU" sz="3200" dirty="0" smtClean="0"/>
              <a:t> улыбка</a:t>
            </a:r>
          </a:p>
          <a:p>
            <a:pPr algn="ctr" eaLnBrk="1" hangingPunct="1">
              <a:buFontTx/>
              <a:buNone/>
            </a:pPr>
            <a:r>
              <a:rPr lang="ru-RU" sz="3200" dirty="0" smtClean="0"/>
              <a:t>имя  собеседника</a:t>
            </a:r>
          </a:p>
        </p:txBody>
      </p:sp>
      <p:pic>
        <p:nvPicPr>
          <p:cNvPr id="11268" name="Picture 4" descr="AG00373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3992" y="3912827"/>
            <a:ext cx="10001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2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9600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731520"/>
            <a:ext cx="7620000" cy="347472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marL="45720" indent="0" algn="ctr">
              <a:buNone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за позитивное общение!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98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268</TotalTime>
  <Words>104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Искусство  нравиться  людям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Инна</cp:lastModifiedBy>
  <cp:revision>32</cp:revision>
  <dcterms:modified xsi:type="dcterms:W3CDTF">2024-02-04T16:34:34Z</dcterms:modified>
</cp:coreProperties>
</file>