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57" r:id="rId4"/>
    <p:sldId id="258" r:id="rId5"/>
    <p:sldId id="259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6" autoAdjust="0"/>
    <p:restoredTop sz="94660"/>
  </p:normalViewPr>
  <p:slideViewPr>
    <p:cSldViewPr snapToGrid="0">
      <p:cViewPr varScale="1">
        <p:scale>
          <a:sx n="92" d="100"/>
          <a:sy n="92" d="100"/>
        </p:scale>
        <p:origin x="258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6B0441-38C9-468B-8DF9-66FA6847E14D}" type="datetimeFigureOut">
              <a:rPr lang="ru-RU" smtClean="0"/>
              <a:t>09.02.2024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746D15-DF21-4A3A-B6B1-51AA870D308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51062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6B0441-38C9-468B-8DF9-66FA6847E14D}" type="datetimeFigureOut">
              <a:rPr lang="ru-RU" smtClean="0"/>
              <a:t>09.02.2024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746D15-DF21-4A3A-B6B1-51AA870D308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84327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6B0441-38C9-468B-8DF9-66FA6847E14D}" type="datetimeFigureOut">
              <a:rPr lang="ru-RU" smtClean="0"/>
              <a:t>09.02.2024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746D15-DF21-4A3A-B6B1-51AA870D308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47997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6B0441-38C9-468B-8DF9-66FA6847E14D}" type="datetimeFigureOut">
              <a:rPr lang="ru-RU" smtClean="0"/>
              <a:t>09.02.2024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746D15-DF21-4A3A-B6B1-51AA870D308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13235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6B0441-38C9-468B-8DF9-66FA6847E14D}" type="datetimeFigureOut">
              <a:rPr lang="ru-RU" smtClean="0"/>
              <a:t>09.02.2024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746D15-DF21-4A3A-B6B1-51AA870D308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73474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6B0441-38C9-468B-8DF9-66FA6847E14D}" type="datetimeFigureOut">
              <a:rPr lang="ru-RU" smtClean="0"/>
              <a:t>09.02.2024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746D15-DF21-4A3A-B6B1-51AA870D308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22831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6B0441-38C9-468B-8DF9-66FA6847E14D}" type="datetimeFigureOut">
              <a:rPr lang="ru-RU" smtClean="0"/>
              <a:t>09.02.2024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746D15-DF21-4A3A-B6B1-51AA870D308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67863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6B0441-38C9-468B-8DF9-66FA6847E14D}" type="datetimeFigureOut">
              <a:rPr lang="ru-RU" smtClean="0"/>
              <a:t>09.02.2024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746D15-DF21-4A3A-B6B1-51AA870D308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8901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6B0441-38C9-468B-8DF9-66FA6847E14D}" type="datetimeFigureOut">
              <a:rPr lang="ru-RU" smtClean="0"/>
              <a:t>09.02.2024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746D15-DF21-4A3A-B6B1-51AA870D308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14601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6B0441-38C9-468B-8DF9-66FA6847E14D}" type="datetimeFigureOut">
              <a:rPr lang="ru-RU" smtClean="0"/>
              <a:t>09.02.2024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746D15-DF21-4A3A-B6B1-51AA870D308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04001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6B0441-38C9-468B-8DF9-66FA6847E14D}" type="datetimeFigureOut">
              <a:rPr lang="ru-RU" smtClean="0"/>
              <a:t>09.02.2024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746D15-DF21-4A3A-B6B1-51AA870D308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35684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6B0441-38C9-468B-8DF9-66FA6847E14D}" type="datetimeFigureOut">
              <a:rPr lang="ru-RU" smtClean="0"/>
              <a:t>09.02.2024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746D15-DF21-4A3A-B6B1-51AA870D308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92723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solidFill>
            <a:schemeClr val="accent2"/>
          </a:solidFill>
        </p:spPr>
        <p:txBody>
          <a:bodyPr/>
          <a:lstStyle/>
          <a:p>
            <a:r>
              <a:rPr lang="ru-RU" dirty="0" smtClean="0"/>
              <a:t>«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Петербургский навигатор</a:t>
            </a:r>
            <a:r>
              <a:rPr lang="ru-RU" dirty="0" smtClean="0"/>
              <a:t>»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solidFill>
            <a:srgbClr val="FFFF00"/>
          </a:solidFill>
        </p:spPr>
        <p:txBody>
          <a:bodyPr>
            <a:normAutofit/>
          </a:bodyPr>
          <a:lstStyle/>
          <a:p>
            <a:r>
              <a:rPr lang="ru-RU" sz="3200" smtClean="0"/>
              <a:t>(краеведческая </a:t>
            </a:r>
            <a:r>
              <a:rPr lang="ru-RU" sz="3200" dirty="0" smtClean="0"/>
              <a:t>викторина </a:t>
            </a:r>
          </a:p>
          <a:p>
            <a:r>
              <a:rPr lang="ru-RU" sz="3200" dirty="0" smtClean="0"/>
              <a:t>для учащихся 2 класса)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198979271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7030A0"/>
                </a:solidFill>
              </a:rPr>
              <a:t>8.Укажите, какой собор находится                                         в Санкт-Петербурге?</a:t>
            </a:r>
            <a:endParaRPr lang="ru-RU" b="1" dirty="0">
              <a:solidFill>
                <a:srgbClr val="7030A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А) Храм Христа Спасителя;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dirty="0" smtClean="0"/>
              <a:t>Б) Собор Василия Блаженного;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dirty="0" smtClean="0"/>
              <a:t>В) Исаакиевский собор;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719417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Реки и каналы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7" name="Объект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r">
              <a:buNone/>
            </a:pPr>
            <a:endParaRPr lang="ru-RU" dirty="0" smtClean="0"/>
          </a:p>
          <a:p>
            <a:pPr marL="0" indent="0" algn="r">
              <a:buNone/>
            </a:pPr>
            <a:r>
              <a:rPr lang="ru-RU" dirty="0" smtClean="0"/>
              <a:t>9.Какова длина Невы?</a:t>
            </a:r>
          </a:p>
          <a:p>
            <a:pPr marL="0" indent="0" algn="r">
              <a:buNone/>
            </a:pPr>
            <a:endParaRPr lang="ru-RU" dirty="0" smtClean="0"/>
          </a:p>
          <a:p>
            <a:pPr marL="0" indent="0" algn="r">
              <a:buNone/>
            </a:pPr>
            <a:r>
              <a:rPr lang="ru-RU" dirty="0" smtClean="0"/>
              <a:t>А) 1024 км</a:t>
            </a:r>
          </a:p>
          <a:p>
            <a:pPr marL="0" indent="0" algn="r">
              <a:buNone/>
            </a:pPr>
            <a:endParaRPr lang="ru-RU" dirty="0" smtClean="0"/>
          </a:p>
          <a:p>
            <a:pPr marL="0" indent="0" algn="r">
              <a:buNone/>
            </a:pPr>
            <a:r>
              <a:rPr lang="ru-RU" dirty="0" smtClean="0"/>
              <a:t>Б) 248 км</a:t>
            </a:r>
          </a:p>
          <a:p>
            <a:pPr marL="0" indent="0" algn="r">
              <a:buNone/>
            </a:pPr>
            <a:endParaRPr lang="ru-RU" dirty="0" smtClean="0"/>
          </a:p>
          <a:p>
            <a:pPr marL="0" indent="0" algn="r">
              <a:buNone/>
            </a:pPr>
            <a:r>
              <a:rPr lang="ru-RU" dirty="0" smtClean="0"/>
              <a:t>В) 74 км</a:t>
            </a:r>
            <a:endParaRPr lang="ru-RU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741911"/>
            <a:ext cx="6025020" cy="45187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24857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7030A0"/>
                </a:solidFill>
              </a:rPr>
              <a:t>10. Прочтите интересные факты и напишите:               Из какого озера вытекает и куда впадает Нева?</a:t>
            </a:r>
            <a:endParaRPr lang="ru-RU" b="1" dirty="0">
              <a:solidFill>
                <a:srgbClr val="7030A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>
                <a:solidFill>
                  <a:srgbClr val="C00000"/>
                </a:solidFill>
              </a:rPr>
              <a:t>Интересные факты:   </a:t>
            </a:r>
            <a:r>
              <a:rPr lang="ru-RU" dirty="0" smtClean="0"/>
              <a:t>Река </a:t>
            </a:r>
            <a:r>
              <a:rPr lang="ru-RU" dirty="0"/>
              <a:t>Нева — одна из самых красивых и полноводных рек Европы. В Ладожское озеро впадает 32 реки, а Нева — единственная, вытекающая из него. Вольная и своенравная, она подчеркивает красоту Санкт-Петербурга. Ей посвящают стихи и песни, она также любима, как и сам величественный </a:t>
            </a:r>
            <a:r>
              <a:rPr lang="ru-RU" dirty="0" smtClean="0"/>
              <a:t>Петербург!</a:t>
            </a:r>
            <a:endParaRPr lang="ru-RU" dirty="0"/>
          </a:p>
          <a:p>
            <a:pPr marL="0" indent="0" algn="ctr">
              <a:buNone/>
            </a:pPr>
            <a:endParaRPr lang="ru-RU" dirty="0"/>
          </a:p>
          <a:p>
            <a:pPr marL="0" indent="0" algn="r">
              <a:buNone/>
            </a:pPr>
            <a:r>
              <a:rPr lang="ru-RU" dirty="0"/>
              <a:t>Источник: https://www.spb-guide.ru/page_485.htm</a:t>
            </a:r>
          </a:p>
        </p:txBody>
      </p:sp>
    </p:spTree>
    <p:extLst>
      <p:ext uri="{BB962C8B-B14F-4D97-AF65-F5344CB8AC3E}">
        <p14:creationId xmlns:p14="http://schemas.microsoft.com/office/powerpoint/2010/main" val="14285795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Спасибо за ответы, знатоки города!  Молодцы!!!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solidFill>
            <a:srgbClr val="FFFF00"/>
          </a:solidFill>
          <a:ln>
            <a:solidFill>
              <a:srgbClr val="FFC000"/>
            </a:solidFill>
          </a:ln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Люблю чудесный город свой</a:t>
            </a:r>
          </a:p>
          <a:p>
            <a:pPr marL="0" indent="0">
              <a:buNone/>
            </a:pPr>
            <a:r>
              <a:rPr lang="ru-RU" dirty="0" smtClean="0"/>
              <a:t>Над величавою Невой!</a:t>
            </a:r>
          </a:p>
          <a:p>
            <a:pPr marL="0" indent="0">
              <a:buNone/>
            </a:pPr>
            <a:r>
              <a:rPr lang="ru-RU" dirty="0" smtClean="0"/>
              <a:t>Его сады, дворцы, мосты</a:t>
            </a:r>
          </a:p>
          <a:p>
            <a:pPr marL="0" indent="0">
              <a:buNone/>
            </a:pPr>
            <a:r>
              <a:rPr lang="ru-RU" dirty="0" smtClean="0"/>
              <a:t>Необычайной красоты!</a:t>
            </a:r>
          </a:p>
          <a:p>
            <a:pPr marL="0" indent="0" algn="r">
              <a:buNone/>
            </a:pPr>
            <a:r>
              <a:rPr lang="ru-RU" dirty="0" smtClean="0"/>
              <a:t>Теперь наш город процветает,</a:t>
            </a:r>
          </a:p>
          <a:p>
            <a:pPr marL="0" indent="0" algn="r">
              <a:buNone/>
            </a:pPr>
            <a:r>
              <a:rPr lang="ru-RU" dirty="0" smtClean="0"/>
              <a:t>К себе гостей всех приглашает.</a:t>
            </a:r>
          </a:p>
          <a:p>
            <a:pPr marL="0" indent="0" algn="r">
              <a:buNone/>
            </a:pPr>
            <a:r>
              <a:rPr lang="ru-RU" dirty="0" smtClean="0"/>
              <a:t>«Все флаги будут в гости к нам»,</a:t>
            </a:r>
          </a:p>
          <a:p>
            <a:pPr marL="0" indent="0" algn="r">
              <a:buNone/>
            </a:pPr>
            <a:r>
              <a:rPr lang="ru-RU" dirty="0" smtClean="0"/>
              <a:t>К прекрасным Невским берегам!</a:t>
            </a:r>
          </a:p>
          <a:p>
            <a:pPr marL="0" indent="0" algn="r">
              <a:buNone/>
            </a:pPr>
            <a:endParaRPr lang="ru-RU" dirty="0" smtClean="0"/>
          </a:p>
          <a:p>
            <a:pPr marL="0" indent="0" algn="r">
              <a:buNone/>
            </a:pPr>
            <a:r>
              <a:rPr lang="ru-RU" dirty="0" smtClean="0"/>
              <a:t>Максим Лисин, 147 школа </a:t>
            </a:r>
            <a:endParaRPr lang="ru-RU" dirty="0"/>
          </a:p>
          <a:p>
            <a:pPr marL="0" indent="0" algn="r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70849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Санкт-Петербург-самый прекрасный город на земле!</a:t>
            </a:r>
            <a:endParaRPr lang="ru-RU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0" indent="0" algn="r">
              <a:buNone/>
            </a:pPr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r">
              <a:lnSpc>
                <a:spcPct val="120000"/>
              </a:lnSpc>
              <a:spcBef>
                <a:spcPts val="0"/>
              </a:spcBef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Мой город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Триста лет у моря</a:t>
            </a:r>
          </a:p>
          <a:p>
            <a:pPr marL="0" indent="0" algn="r">
              <a:lnSpc>
                <a:spcPct val="120000"/>
              </a:lnSpc>
              <a:spcBef>
                <a:spcPts val="0"/>
              </a:spcBef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Петербург стоит.</a:t>
            </a:r>
          </a:p>
          <a:p>
            <a:pPr marL="0" indent="0" algn="r">
              <a:lnSpc>
                <a:spcPct val="120000"/>
              </a:lnSpc>
              <a:spcBef>
                <a:spcPts val="0"/>
              </a:spcBef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Ангел золотистый</a:t>
            </a:r>
          </a:p>
          <a:p>
            <a:pPr marL="0" indent="0" algn="r">
              <a:lnSpc>
                <a:spcPct val="120000"/>
              </a:lnSpc>
              <a:spcBef>
                <a:spcPts val="0"/>
              </a:spcBef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 наш хранит.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 над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Невою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</a:p>
          <a:p>
            <a:pPr marL="0" indent="0" algn="r">
              <a:lnSpc>
                <a:spcPct val="120000"/>
              </a:lnSpc>
              <a:spcBef>
                <a:spcPts val="0"/>
              </a:spcBef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Родина моя!</a:t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Места нет дороже.</a:t>
            </a:r>
          </a:p>
          <a:p>
            <a:pPr marL="0" indent="0" algn="r">
              <a:lnSpc>
                <a:spcPct val="120000"/>
              </a:lnSpc>
              <a:spcBef>
                <a:spcPts val="0"/>
              </a:spcBef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милей, друзья!</a:t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(Даниил Корякин, 195 школа)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2707" y="2128653"/>
            <a:ext cx="5617923" cy="37452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99585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Символы Санкт-Петербурга: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1. Используя порядок алфавита ,укажите самый важный, официальный  символ нашего города:</a:t>
            </a:r>
          </a:p>
          <a:p>
            <a:pPr marL="0" indent="0">
              <a:buNone/>
            </a:pPr>
            <a:endParaRPr lang="ru-RU" dirty="0"/>
          </a:p>
          <a:p>
            <a:pPr marL="0" indent="0" algn="ctr">
              <a:buNone/>
            </a:pPr>
            <a:r>
              <a:rPr lang="ru-RU" sz="3600" b="1" dirty="0" smtClean="0"/>
              <a:t>22      13       1       4  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dirty="0" smtClean="0"/>
              <a:t>Назовите, что на нем изображено: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396033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dirty="0" smtClean="0">
                <a:solidFill>
                  <a:srgbClr val="C00000"/>
                </a:solidFill>
              </a:rPr>
              <a:t>2. Архитектурным символом нашего города является…,какой формы этот символ (треугольник, квадрат или шестиугольник?)</a:t>
            </a:r>
            <a:endParaRPr lang="ru-RU" sz="3600" dirty="0">
              <a:solidFill>
                <a:srgbClr val="C0000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832496" y="1825625"/>
            <a:ext cx="6527007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46799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6"/>
                </a:solidFill>
              </a:rPr>
              <a:t>3.Природным  символом нашего города стали (выберите вариант ответа):</a:t>
            </a:r>
            <a:endParaRPr lang="ru-RU" b="1" dirty="0">
              <a:solidFill>
                <a:schemeClr val="accent6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А</a:t>
            </a:r>
            <a:r>
              <a:rPr lang="ru-RU" smtClean="0"/>
              <a:t>) Осенние дожди</a:t>
            </a:r>
            <a:r>
              <a:rPr lang="ru-RU" dirty="0" smtClean="0"/>
              <a:t>;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Б) Белые ночи;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В) Солнечные дни;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201052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Известные музеи и театры                                       Санкт-Петербурга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4. Прочитав стихотворение, укажите , какой музей был создан первым и как называли его раньше?</a:t>
            </a:r>
          </a:p>
          <a:p>
            <a:pPr marL="0" indent="0" algn="r">
              <a:buNone/>
            </a:pPr>
            <a:r>
              <a:rPr lang="ru-RU" dirty="0" smtClean="0"/>
              <a:t>Пётр диковинки любил,</a:t>
            </a:r>
          </a:p>
          <a:p>
            <a:pPr marL="0" indent="0" algn="r">
              <a:buNone/>
            </a:pPr>
            <a:r>
              <a:rPr lang="ru-RU" dirty="0" smtClean="0"/>
              <a:t>Собирал их и копил.</a:t>
            </a:r>
          </a:p>
          <a:p>
            <a:pPr marL="0" indent="0" algn="r">
              <a:buNone/>
            </a:pPr>
            <a:r>
              <a:rPr lang="ru-RU" dirty="0" smtClean="0"/>
              <a:t>Из причуды царской сей</a:t>
            </a:r>
          </a:p>
          <a:p>
            <a:pPr marL="0" indent="0" algn="r">
              <a:buNone/>
            </a:pPr>
            <a:r>
              <a:rPr lang="ru-RU" dirty="0" smtClean="0"/>
              <a:t>Первый создан был музей</a:t>
            </a:r>
          </a:p>
          <a:p>
            <a:pPr marL="0" indent="0" algn="r">
              <a:buNone/>
            </a:pPr>
            <a:r>
              <a:rPr lang="ru-RU" dirty="0" smtClean="0"/>
              <a:t>(Ю. Юдин)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4785" y="2769296"/>
            <a:ext cx="4067175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475974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7030A0"/>
                </a:solidFill>
              </a:rPr>
              <a:t>Продолжаем отгадывать «музейные» загадки:</a:t>
            </a:r>
            <a:endParaRPr lang="ru-RU" b="1" dirty="0">
              <a:solidFill>
                <a:srgbClr val="7030A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solidFill>
            <a:srgbClr val="FFFF00"/>
          </a:solidFill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3200" dirty="0" smtClean="0"/>
              <a:t>5.«Послушай, мой зодчий!-сказала царица-</a:t>
            </a:r>
          </a:p>
          <a:p>
            <a:pPr marL="0" indent="0">
              <a:buNone/>
            </a:pPr>
            <a:r>
              <a:rPr lang="ru-RU" sz="3200" dirty="0" smtClean="0"/>
              <a:t>Ведь город-то наш-это всё же столица!</a:t>
            </a:r>
          </a:p>
          <a:p>
            <a:pPr marL="0" indent="0">
              <a:buNone/>
            </a:pPr>
            <a:r>
              <a:rPr lang="ru-RU" sz="3200" dirty="0" smtClean="0"/>
              <a:t>В роскошном дворце я хочу поселиться,</a:t>
            </a:r>
          </a:p>
          <a:p>
            <a:pPr marL="0" indent="0">
              <a:buNone/>
            </a:pPr>
            <a:r>
              <a:rPr lang="ru-RU" sz="3200" dirty="0" smtClean="0"/>
              <a:t>Чтоб там на балах, на пирах веселиться!</a:t>
            </a:r>
          </a:p>
          <a:p>
            <a:pPr marL="0" indent="0">
              <a:buNone/>
            </a:pPr>
            <a:r>
              <a:rPr lang="ru-RU" sz="3200" dirty="0" smtClean="0"/>
              <a:t>Да тёплый построй, чтоб не мёрзнуть в метели!»</a:t>
            </a:r>
          </a:p>
          <a:p>
            <a:pPr marL="0" indent="0">
              <a:buNone/>
            </a:pPr>
            <a:r>
              <a:rPr lang="ru-RU" sz="3200" dirty="0" smtClean="0"/>
              <a:t>И взялся за дело великий Растрелли.</a:t>
            </a:r>
          </a:p>
          <a:p>
            <a:pPr marL="0" indent="0">
              <a:buNone/>
            </a:pPr>
            <a:endParaRPr lang="ru-RU" sz="3200" dirty="0"/>
          </a:p>
          <a:p>
            <a:pPr marL="0" indent="0">
              <a:buNone/>
            </a:pPr>
            <a:r>
              <a:rPr lang="ru-RU" sz="3200" dirty="0" smtClean="0"/>
              <a:t>Что же это?</a:t>
            </a:r>
            <a:endParaRPr lang="ru-RU" sz="32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04964" y="1825625"/>
            <a:ext cx="3124200" cy="20915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46145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7030A0"/>
                </a:solidFill>
              </a:rPr>
              <a:t>А теперь о театре:</a:t>
            </a:r>
            <a:br>
              <a:rPr lang="ru-RU" b="1" dirty="0" smtClean="0">
                <a:solidFill>
                  <a:srgbClr val="7030A0"/>
                </a:solidFill>
              </a:rPr>
            </a:br>
            <a:r>
              <a:rPr lang="ru-RU" sz="3600" b="1" dirty="0" smtClean="0"/>
              <a:t>6. Как называется главный детский театр в нашем городе?</a:t>
            </a:r>
            <a:endParaRPr lang="ru-RU" sz="3600" b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417385" y="1925833"/>
            <a:ext cx="6568057" cy="435133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4050" y="2492680"/>
            <a:ext cx="6411983" cy="4271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190073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Архитектурные сооружения и памятники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7. Назовите памятники известным историческим личностям: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6302" y="2280650"/>
            <a:ext cx="4797004" cy="269831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68867" y="2205625"/>
            <a:ext cx="4067175" cy="30480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51093" y="3432131"/>
            <a:ext cx="4443793" cy="34258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966902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123</TotalTime>
  <Words>393</Words>
  <Application>Microsoft Office PowerPoint</Application>
  <PresentationFormat>Широкоэкранный</PresentationFormat>
  <Paragraphs>75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8" baseType="lpstr">
      <vt:lpstr>Arial</vt:lpstr>
      <vt:lpstr>Calibri</vt:lpstr>
      <vt:lpstr>Calibri Light</vt:lpstr>
      <vt:lpstr>Times New Roman</vt:lpstr>
      <vt:lpstr>Тема Office</vt:lpstr>
      <vt:lpstr>«Петербургский навигатор»</vt:lpstr>
      <vt:lpstr>Санкт-Петербург-самый прекрасный город на земле!</vt:lpstr>
      <vt:lpstr>Символы Санкт-Петербурга:</vt:lpstr>
      <vt:lpstr>2. Архитектурным символом нашего города является…,какой формы этот символ (треугольник, квадрат или шестиугольник?)</vt:lpstr>
      <vt:lpstr>3.Природным  символом нашего города стали (выберите вариант ответа):</vt:lpstr>
      <vt:lpstr>Известные музеи и театры                                       Санкт-Петербурга</vt:lpstr>
      <vt:lpstr>Продолжаем отгадывать «музейные» загадки:</vt:lpstr>
      <vt:lpstr>А теперь о театре: 6. Как называется главный детский театр в нашем городе?</vt:lpstr>
      <vt:lpstr>Архитектурные сооружения и памятники</vt:lpstr>
      <vt:lpstr>8.Укажите, какой собор находится                                         в Санкт-Петербурге?</vt:lpstr>
      <vt:lpstr>Реки и каналы</vt:lpstr>
      <vt:lpstr>10. Прочтите интересные факты и напишите:               Из какого озера вытекает и куда впадает Нева?</vt:lpstr>
      <vt:lpstr>Спасибо за ответы, знатоки города!  Молодцы!!!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«Петербургский навигатор»</dc:title>
  <dc:creator>user</dc:creator>
  <cp:lastModifiedBy>Педагог</cp:lastModifiedBy>
  <cp:revision>48</cp:revision>
  <dcterms:created xsi:type="dcterms:W3CDTF">2020-09-16T09:11:03Z</dcterms:created>
  <dcterms:modified xsi:type="dcterms:W3CDTF">2024-02-09T07:40:16Z</dcterms:modified>
</cp:coreProperties>
</file>