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9" r:id="rId3"/>
    <p:sldId id="264" r:id="rId4"/>
    <p:sldId id="265" r:id="rId5"/>
    <p:sldId id="262" r:id="rId6"/>
    <p:sldId id="260" r:id="rId7"/>
    <p:sldId id="272" r:id="rId8"/>
    <p:sldId id="273" r:id="rId9"/>
    <p:sldId id="261" r:id="rId10"/>
    <p:sldId id="268" r:id="rId11"/>
    <p:sldId id="269" r:id="rId12"/>
    <p:sldId id="267" r:id="rId13"/>
    <p:sldId id="25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36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2FF3C-B732-4581-82F0-A9147797DF42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18755-46A8-45F4-AA44-3A5631651F15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868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2FF3C-B732-4581-82F0-A9147797DF42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18755-46A8-45F4-AA44-3A5631651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1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2FF3C-B732-4581-82F0-A9147797DF42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18755-46A8-45F4-AA44-3A5631651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946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2FF3C-B732-4581-82F0-A9147797DF42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18755-46A8-45F4-AA44-3A5631651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566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2FF3C-B732-4581-82F0-A9147797DF42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18755-46A8-45F4-AA44-3A5631651F15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54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2FF3C-B732-4581-82F0-A9147797DF42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18755-46A8-45F4-AA44-3A5631651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903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2FF3C-B732-4581-82F0-A9147797DF42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18755-46A8-45F4-AA44-3A5631651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754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2FF3C-B732-4581-82F0-A9147797DF42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18755-46A8-45F4-AA44-3A5631651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238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2FF3C-B732-4581-82F0-A9147797DF42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18755-46A8-45F4-AA44-3A5631651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241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7792FF3C-B732-4581-82F0-A9147797DF42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F018755-46A8-45F4-AA44-3A5631651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4340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2FF3C-B732-4581-82F0-A9147797DF42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18755-46A8-45F4-AA44-3A5631651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077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7792FF3C-B732-4581-82F0-A9147797DF42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F018755-46A8-45F4-AA44-3A5631651F15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7282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"/>
            <a:ext cx="9144000" cy="90084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работы с детьми с ТНР</a:t>
            </a:r>
            <a:endParaRPr lang="ru-RU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6" descr="https://procraft.s3.eu-central-1.amazonaws.com/6a8ee724-6efb-4566-9666-bb1df33094ab_2.224.jpg"/>
          <p:cNvSpPr>
            <a:spLocks noGrp="1" noChangeAspect="1" noChangeArrowheads="1"/>
          </p:cNvSpPr>
          <p:nvPr>
            <p:ph type="subTitle" idx="1"/>
          </p:nvPr>
        </p:nvSpPr>
        <p:spPr bwMode="auto">
          <a:xfrm>
            <a:off x="1524000" y="1911927"/>
            <a:ext cx="9144000" cy="4599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algn="r"/>
            <a: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– логопед: Пузакова О.А.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9405" y="1026973"/>
            <a:ext cx="7589256" cy="4747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25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436" y="819807"/>
            <a:ext cx="11085626" cy="5084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67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042" y="646386"/>
            <a:ext cx="11035206" cy="5061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17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491" y="286604"/>
            <a:ext cx="11485417" cy="84947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«РАБОТА С ДЕФОРМИРОВАННЫМ ТЕКСТОМ»</a:t>
            </a:r>
            <a:endParaRPr lang="ru-RU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80109" y="1330036"/>
            <a:ext cx="5854930" cy="4539058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рассказ. Расположите  абзацы так, чтобы получился связный текст.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6567328"/>
              </p:ext>
            </p:extLst>
          </p:nvPr>
        </p:nvGraphicFramePr>
        <p:xfrm>
          <a:off x="6218238" y="2438400"/>
          <a:ext cx="5447289" cy="2934970"/>
        </p:xfrm>
        <a:graphic>
          <a:graphicData uri="http://schemas.openxmlformats.org/drawingml/2006/table">
            <a:tbl>
              <a:tblPr firstRow="1" firstCol="1" bandRow="1"/>
              <a:tblGrid>
                <a:gridCol w="5447289">
                  <a:extLst>
                    <a:ext uri="{9D8B030D-6E8A-4147-A177-3AD203B41FA5}">
                      <a16:colId xmlns="" xmlns:a16="http://schemas.microsoft.com/office/drawing/2014/main" val="1228674410"/>
                    </a:ext>
                  </a:extLst>
                </a:gridCol>
              </a:tblGrid>
              <a:tr h="7193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 грачонка отросли крылья, и он улетел.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7058" marR="570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69939961"/>
                  </a:ext>
                </a:extLst>
              </a:tr>
              <a:tr h="95910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Грачонок был чёрный, носатый. Он не умел летать. Миша кормил его червяками и личинками.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7058" marR="570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9001512"/>
                  </a:ext>
                </a:extLst>
              </a:tr>
              <a:tr h="7193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Миша нашёл под деревом грачонка.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7058" marR="570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68812200"/>
                  </a:ext>
                </a:extLst>
              </a:tr>
            </a:tbl>
          </a:graphicData>
        </a:graphic>
      </p:graphicFrame>
      <p:pic>
        <p:nvPicPr>
          <p:cNvPr id="5" name="Рисунок 4" descr="C:\Users\Ольга\Desktop\182a5f86fa6b2feda945a893f49342dd-800x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91" y="2438400"/>
            <a:ext cx="4717300" cy="32731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713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337417"/>
            <a:ext cx="10515600" cy="108960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</a:t>
            </a:r>
            <a:br>
              <a:rPr lang="ru-RU" sz="36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РАБОТЕ С ДЕТЬМИ С ТНР</a:t>
            </a:r>
            <a:endParaRPr lang="ru-RU" sz="36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9491" y="1825624"/>
            <a:ext cx="11485417" cy="4769139"/>
          </a:xfrm>
        </p:spPr>
        <p:txBody>
          <a:bodyPr>
            <a:norm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особый речевой режим на уроках.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Чаще проводить совместное произношение коротких предложений, стихов,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рассказов.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наглядность на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(памятки, плакаты, схемы, таблицы).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Включать в уроки тренировочные упражнения по развитию внимания, памяти, мыслительных операций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выполнения задания (карточки) обязательно давать ученику инструкцию для выполнения.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Отказаться от проверок учащегося на скорость чтения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14350" indent="-514350" algn="just">
              <a:buFont typeface="+mj-lt"/>
              <a:buAutoNum type="arabicPeriod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endParaRPr lang="ru-RU" dirty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464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8657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«РЕЧЕВАЯ РАЗМИНКА»</a:t>
            </a:r>
            <a:endParaRPr lang="ru-RU" sz="40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 descr="C:\Users\Пузакова\Desktop\slide_2.jpg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96" y="1163782"/>
            <a:ext cx="5177286" cy="410094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0687" y="1704110"/>
            <a:ext cx="5922818" cy="4436329"/>
          </a:xfrm>
        </p:spPr>
      </p:pic>
    </p:spTree>
    <p:extLst>
      <p:ext uri="{BB962C8B-B14F-4D97-AF65-F5344CB8AC3E}">
        <p14:creationId xmlns:p14="http://schemas.microsoft.com/office/powerpoint/2010/main" val="311705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891033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«ДЕРМОЛЕКСИЯ»</a:t>
            </a:r>
            <a:endParaRPr lang="ru-RU" sz="40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1920" y="1551710"/>
            <a:ext cx="6545131" cy="4303424"/>
          </a:xfrm>
        </p:spPr>
      </p:pic>
    </p:spTree>
    <p:extLst>
      <p:ext uri="{BB962C8B-B14F-4D97-AF65-F5344CB8AC3E}">
        <p14:creationId xmlns:p14="http://schemas.microsoft.com/office/powerpoint/2010/main" val="260012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23739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«КОРРЕКТУРНАЯ ПРОБА»</a:t>
            </a:r>
            <a:br>
              <a:rPr lang="ru-RU" sz="40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Инструкция:</a:t>
            </a:r>
            <a:r>
              <a:rPr lang="ru-RU" sz="2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найдите в тексте все буквы О, подчеркните их.</a:t>
            </a:r>
            <a:endParaRPr lang="ru-RU" sz="2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7280" y="1814946"/>
            <a:ext cx="4937760" cy="193964"/>
          </a:xfrm>
        </p:spPr>
        <p:txBody>
          <a:bodyPr>
            <a:normAutofit fontScale="40000" lnSpcReduction="20000"/>
          </a:bodyPr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964" y="1690968"/>
            <a:ext cx="3581944" cy="4146550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614" y="1846052"/>
            <a:ext cx="4959382" cy="4379582"/>
          </a:xfrm>
        </p:spPr>
      </p:pic>
    </p:spTree>
    <p:extLst>
      <p:ext uri="{BB962C8B-B14F-4D97-AF65-F5344CB8AC3E}">
        <p14:creationId xmlns:p14="http://schemas.microsoft.com/office/powerpoint/2010/main" val="2146601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932597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«ИСКЛЮЧЕНИЕ ЛИШНЕГО»</a:t>
            </a:r>
            <a:endParaRPr lang="ru-RU" sz="40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20436" y="1845734"/>
            <a:ext cx="5314603" cy="40233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Инструкция: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Прочитайте цепочку слов,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объединённых по смыслу.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общий признак объединяет большинство слов,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 лишнее.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Подчеркните это слово. Объясните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свой выбор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Например,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астрюля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сковорода, </a:t>
            </a:r>
            <a:r>
              <a:rPr lang="ru-RU" sz="24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мяч,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тарелка.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99563" y="1845735"/>
            <a:ext cx="5070763" cy="4023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минута, лето, секунда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Мыло, метла, зубная паста, шампунь.</a:t>
            </a:r>
          </a:p>
          <a:p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Береза, дуб, сосна, земляника.</a:t>
            </a:r>
          </a:p>
          <a:p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Книга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телевизор, радио, магнитофон.</a:t>
            </a:r>
          </a:p>
          <a:p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Старый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дряхлый, маленький, ветхий.</a:t>
            </a:r>
          </a:p>
          <a:p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152400" y="-70738"/>
            <a:ext cx="65" cy="44627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Rectangle 22"/>
          <p:cNvSpPr>
            <a:spLocks noChangeArrowheads="1"/>
          </p:cNvSpPr>
          <p:nvPr/>
        </p:nvSpPr>
        <p:spPr bwMode="auto">
          <a:xfrm>
            <a:off x="152400" y="-124599"/>
            <a:ext cx="64120" cy="55399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0" name="Rectangle 36"/>
          <p:cNvSpPr>
            <a:spLocks noChangeArrowheads="1"/>
          </p:cNvSpPr>
          <p:nvPr/>
        </p:nvSpPr>
        <p:spPr bwMode="auto">
          <a:xfrm>
            <a:off x="152400" y="-70738"/>
            <a:ext cx="65" cy="44627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7" name="Rectangle 43"/>
          <p:cNvSpPr>
            <a:spLocks noChangeArrowheads="1"/>
          </p:cNvSpPr>
          <p:nvPr/>
        </p:nvSpPr>
        <p:spPr bwMode="auto">
          <a:xfrm>
            <a:off x="152400" y="13901"/>
            <a:ext cx="64120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55" name="Rectangle 51"/>
          <p:cNvSpPr>
            <a:spLocks noChangeArrowheads="1"/>
          </p:cNvSpPr>
          <p:nvPr/>
        </p:nvSpPr>
        <p:spPr bwMode="auto">
          <a:xfrm>
            <a:off x="152400" y="67762"/>
            <a:ext cx="65" cy="16927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1" name="Rectangle 67"/>
          <p:cNvSpPr>
            <a:spLocks noChangeArrowheads="1"/>
          </p:cNvSpPr>
          <p:nvPr/>
        </p:nvSpPr>
        <p:spPr bwMode="auto">
          <a:xfrm>
            <a:off x="152400" y="-70738"/>
            <a:ext cx="65" cy="44627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6" name="Rectangle 72"/>
          <p:cNvSpPr>
            <a:spLocks noChangeArrowheads="1"/>
          </p:cNvSpPr>
          <p:nvPr/>
        </p:nvSpPr>
        <p:spPr bwMode="auto">
          <a:xfrm>
            <a:off x="152400" y="-70738"/>
            <a:ext cx="65" cy="44627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8" name="Rectangle 74"/>
          <p:cNvSpPr>
            <a:spLocks noChangeArrowheads="1"/>
          </p:cNvSpPr>
          <p:nvPr/>
        </p:nvSpPr>
        <p:spPr bwMode="auto">
          <a:xfrm>
            <a:off x="152400" y="-70738"/>
            <a:ext cx="65" cy="44627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297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946452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«ГРАММАТИЧЕСКАЯ АРИФМЕТИКА»</a:t>
            </a:r>
            <a:endParaRPr lang="ru-RU" sz="40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68037" y="1482436"/>
            <a:ext cx="4946072" cy="30757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Инструкция: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Выполните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действия, указанные на карточке («+»,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«-»)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при  помощи сложения и вычитания букв, слогов, 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 найдите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новое слово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Например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С+ТОМ-М+ЛИСА-СА+ЦА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? (СТОЛИЦА)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C:\Users\Пузакова\Desktop\img2.jpg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26480" y="1233056"/>
            <a:ext cx="5502708" cy="42266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497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711" y="373790"/>
            <a:ext cx="9585434" cy="601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63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6455" y="412677"/>
            <a:ext cx="8434551" cy="6190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60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0945" y="286604"/>
            <a:ext cx="6235979" cy="91874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«ПИСЬМО С ОКОШКАМИ»</a:t>
            </a:r>
            <a:endParaRPr lang="ru-RU" sz="40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90945" y="1845733"/>
            <a:ext cx="5744094" cy="38613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Инструкция: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Вместо пропуска вставьте подходящую буквы Г или К.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C:\Users\Ольга\Desktop\img_user_file_5457a1d0cb55d_14.jpg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9562" y="286604"/>
            <a:ext cx="5017799" cy="3741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04" y="4390613"/>
            <a:ext cx="8907517" cy="139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44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243</TotalTime>
  <Words>242</Words>
  <Application>Microsoft Office PowerPoint</Application>
  <PresentationFormat>Широкоэкранный</PresentationFormat>
  <Paragraphs>55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Ретро</vt:lpstr>
      <vt:lpstr>Особенности работы с детьми с ТНР</vt:lpstr>
      <vt:lpstr>«РЕЧЕВАЯ РАЗМИНКА»</vt:lpstr>
      <vt:lpstr>«ДЕРМОЛЕКСИЯ»</vt:lpstr>
      <vt:lpstr>«КОРРЕКТУРНАЯ ПРОБА» Инструкция: найдите в тексте все буквы О, подчеркните их.</vt:lpstr>
      <vt:lpstr>«ИСКЛЮЧЕНИЕ ЛИШНЕГО»</vt:lpstr>
      <vt:lpstr>«ГРАММАТИЧЕСКАЯ АРИФМЕТИКА»</vt:lpstr>
      <vt:lpstr>Презентация PowerPoint</vt:lpstr>
      <vt:lpstr>Презентация PowerPoint</vt:lpstr>
      <vt:lpstr>«ПИСЬМО С ОКОШКАМИ»</vt:lpstr>
      <vt:lpstr>Презентация PowerPoint</vt:lpstr>
      <vt:lpstr>Презентация PowerPoint</vt:lpstr>
      <vt:lpstr>«РАБОТА С ДЕФОРМИРОВАННЫМ ТЕКСТОМ»</vt:lpstr>
      <vt:lpstr>РЕКОМЕНДАЦИИ  ПО РАБОТЕ С ДЕТЬМИ С ТНР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работы с детьми с ТНР</dc:title>
  <dc:creator>Пузакова</dc:creator>
  <cp:lastModifiedBy>Пузакова</cp:lastModifiedBy>
  <cp:revision>26</cp:revision>
  <dcterms:created xsi:type="dcterms:W3CDTF">2024-01-19T05:04:10Z</dcterms:created>
  <dcterms:modified xsi:type="dcterms:W3CDTF">2024-01-26T03:53:50Z</dcterms:modified>
</cp:coreProperties>
</file>