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6" r:id="rId16"/>
    <p:sldId id="277" r:id="rId17"/>
    <p:sldId id="278" r:id="rId18"/>
    <p:sldId id="271" r:id="rId19"/>
    <p:sldId id="274" r:id="rId20"/>
    <p:sldId id="275" r:id="rId21"/>
    <p:sldId id="279" r:id="rId22"/>
    <p:sldId id="272" r:id="rId23"/>
    <p:sldId id="273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0B7C81B6-AEFB-4585-81FB-47D46220912F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3BFAF8A-30E0-4C8B-A27F-19DB400367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6.emf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7.emf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571117" y="1072460"/>
            <a:ext cx="5648623" cy="195422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в условиях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Головина И.И. учитель начальных классов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ЦелиннаяСОШ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филиала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мбоу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№2»</a:t>
            </a:r>
          </a:p>
        </p:txBody>
      </p:sp>
    </p:spTree>
    <p:extLst>
      <p:ext uri="{BB962C8B-B14F-4D97-AF65-F5344CB8AC3E}">
        <p14:creationId xmlns:p14="http://schemas.microsoft.com/office/powerpoint/2010/main" val="2010183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20940" cy="484865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информационных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в образовательном процессе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следующие преимущества: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разнообразие форм учебной деятельности;</a:t>
            </a:r>
          </a:p>
          <a:p>
            <a:pPr marL="457200" indent="-457200"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комфортность работы с материалом;</a:t>
            </a:r>
          </a:p>
          <a:p>
            <a:pPr marL="457200" indent="-457200"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мотивации обучения;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усиление наглядности урока; </a:t>
            </a:r>
          </a:p>
          <a:p>
            <a:pPr marL="457200" indent="-457200">
              <a:buFontTx/>
              <a:buChar char="-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усвоения материала;</a:t>
            </a:r>
          </a:p>
          <a:p>
            <a:pPr marL="0" indent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оптимизация учебного процесса.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65104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052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методы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данной методике дает возможность развивать индивидуальные творческие способности учащихся, более осознанно подходить к профессиональному и социальному самоопределению.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432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сотрудничестве (командная, групповая работа)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520940" cy="36004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трактуется как идея совместной развивающей деятельности взрослых и детей, Суть индивидуального подхода в том, чтобы идти не от учебного предмета, а от ребенка к предмету, идти от тех возможностей, которыми располагает ребенок, применять психолого-педагогические диагностики личности.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97152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318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Разноуровневое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84556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учителя появляется возможность помогать слабому, уделять внимание сильному, реализуется желание сильных учащихся быстрее и глубже продвигаться в образовании. Сильные учащиеся утверждаются в своих способностях, слабые получают возможность испытывать учебный успех, повышается уровень мотивации ученья.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25144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671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20940" cy="792088"/>
          </a:xfrm>
        </p:spPr>
        <p:txBody>
          <a:bodyPr/>
          <a:lstStyle/>
          <a:p>
            <a:pPr algn="ctr"/>
            <a:r>
              <a:rPr lang="ru-RU" sz="32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данных технологий позволяют равномерно во время урока распределять различные виды заданий, чередовать мыслительную деятельность с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определять время подачи сложного учебного материала, выделять время на проведение самостоятельных работ, нормативно применять ТСО, что дает положительные результаты в обучении.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93096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565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Технология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исследовательского обучения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53191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04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Технологии развития критического мышления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2640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221088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635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Игровая учебная деятельность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Расширение кругозора, развитие познавательной деятельности, формирование определенных умений и навыков, необходимых в практической деятельности, развитие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общеучебных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умений и навыков.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21088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286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теория решения изобретательских задач (ТРИЗ)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99592" y="1196752"/>
            <a:ext cx="7520940" cy="357984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/>
              </a:rPr>
              <a:t>Это универсальная методическая система, которая сочетает познавательную деятельность с методами активизации и развития мышления, что позволяет ребёнку решать творческие и социальные задачи самостоятельно.</a:t>
            </a:r>
            <a:endParaRPr lang="ru-RU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80163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8112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       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2960" y="332656"/>
            <a:ext cx="7520940" cy="48245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Технология «Дебаты»</a:t>
            </a:r>
          </a:p>
          <a:p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педагогическая технология, представляющая собой особую форму дискуссии, которая проводится по определенным правилам.</a:t>
            </a:r>
          </a:p>
          <a:p>
            <a:r>
              <a:rPr lang="ru-RU" sz="2400" dirty="0">
                <a:solidFill>
                  <a:srgbClr val="2125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Дебаты представляют собой не просто увлекательное занятие, интересный урок, но и эффективное средство для развития обучающихся, формирования у них компетенций, необходимых и полезных для успешной жизнедеятельности в условиях современного общества, в частности компетенции связанной с коммуникацией</a:t>
            </a:r>
            <a:r>
              <a:rPr lang="ru-RU" sz="2400" b="0" dirty="0">
                <a:solidFill>
                  <a:srgbClr val="212529"/>
                </a:solidFill>
                <a:latin typeface="Arial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6784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"Достоинство преподавания каждого учебного предмета зависит сколько от личности преподавателя, столько же и от тех учебных средств, какими он может свободно распоряжаться. Без них у него нет возможности удовлетворить многим педагогическим требованиям, как бы не казались они ему основательными и разумными". 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В.Я.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Стоюнин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2505952" cy="1797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842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Игровая учебная деятельность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Расширение кругозора, развитие познавательной деятельности, формирование определенных умений и навыков, необходимых в практической деятельности, развитие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общеучебных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умений и навыков.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99397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847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8697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инновационной оценки «Портфель достижений»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персонифицированного учета достижений ученика как инструмента педагогической поддержки социального самоопределения, определения траектории индивидуального развития личности.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123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404664"/>
            <a:ext cx="7520940" cy="4275813"/>
          </a:xfrm>
        </p:spPr>
        <p:txBody>
          <a:bodyPr>
            <a:normAutofit fontScale="70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Во всех используемых технологиях присутствуют: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включение обучающегося в деятельность за счёт специальных заданий аналитического или проектного характера;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групповые, дискуссионные формы работы;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возможность выбора задания или способа, режима его выполнения, формата представления;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возможность (и необходимость) формировать свою позицию, формулировать мнение;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презентация продукта образовательной деятельности (проекта, исследования и т.д.) </a:t>
            </a:r>
            <a:endParaRPr lang="ru-RU" sz="3200" dirty="0">
              <a:latin typeface="Times New Roman"/>
              <a:ea typeface="Times New Roman"/>
            </a:endParaRPr>
          </a:p>
          <a:p>
            <a:pPr marL="360680" indent="-360680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·               рефлексия результата и процесса.</a:t>
            </a:r>
            <a:endParaRPr lang="ru-RU" sz="32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19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4106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s://img2.freepng.ru/20180510/cse/kisspng-paper-parchment-centerblog-5af46554788ec6.55192521152596616449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64096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7853496" cy="5184576"/>
          </a:xfrm>
        </p:spPr>
        <p:txBody>
          <a:bodyPr>
            <a:noAutofit/>
          </a:bodyPr>
          <a:lstStyle/>
          <a:p>
            <a:pPr algn="ctr"/>
            <a:endParaRPr lang="ru-RU" sz="3200" dirty="0">
              <a:latin typeface="Bahnschrift Light Condensed" panose="020B0502040204020203" pitchFamily="34" charset="0"/>
            </a:endParaRPr>
          </a:p>
          <a:p>
            <a:pPr algn="ctr"/>
            <a:endParaRPr lang="ru-RU" sz="3200" dirty="0">
              <a:latin typeface="Bahnschrift Light Condensed" panose="020B0502040204020203" pitchFamily="34" charset="0"/>
            </a:endParaRPr>
          </a:p>
          <a:p>
            <a:pPr algn="ctr"/>
            <a:r>
              <a:rPr lang="ru-RU" sz="3200" dirty="0">
                <a:latin typeface="Bahnschrift Light Condensed" panose="020B0502040204020203" pitchFamily="34" charset="0"/>
              </a:rPr>
              <a:t>«Кто постигает новое,</a:t>
            </a:r>
          </a:p>
          <a:p>
            <a:pPr algn="ctr"/>
            <a:r>
              <a:rPr lang="ru-RU" sz="3200" dirty="0">
                <a:latin typeface="Bahnschrift Light Condensed" panose="020B0502040204020203" pitchFamily="34" charset="0"/>
              </a:rPr>
              <a:t>лелея старое, тот может</a:t>
            </a:r>
          </a:p>
          <a:p>
            <a:pPr algn="ctr"/>
            <a:r>
              <a:rPr lang="ru-RU" sz="3200" dirty="0">
                <a:latin typeface="Bahnschrift Light Condensed" panose="020B0502040204020203" pitchFamily="34" charset="0"/>
              </a:rPr>
              <a:t>быть учителем".</a:t>
            </a:r>
          </a:p>
          <a:p>
            <a:pPr algn="ctr"/>
            <a:r>
              <a:rPr lang="ru-RU" sz="6000" dirty="0">
                <a:latin typeface="Bahnschrift Light Condensed" panose="020B0502040204020203" pitchFamily="34" charset="0"/>
              </a:rPr>
              <a:t>Конфуций</a:t>
            </a:r>
          </a:p>
        </p:txBody>
      </p:sp>
    </p:spTree>
    <p:extLst>
      <p:ext uri="{BB962C8B-B14F-4D97-AF65-F5344CB8AC3E}">
        <p14:creationId xmlns:p14="http://schemas.microsoft.com/office/powerpoint/2010/main" val="1203316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992" y="332656"/>
            <a:ext cx="7536431" cy="5637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12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404664"/>
            <a:ext cx="7520940" cy="4275813"/>
          </a:xfrm>
        </p:spPr>
        <p:txBody>
          <a:bodyPr>
            <a:noAutofit/>
          </a:bodyPr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концепции ФГОС общего образования выделен  системно-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деятельностный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подход к образованию учащихся. Поэтому наиболее эффективными будут те технологии, которые направлены на познавательное, коммуникативное, социальное и личностное развитие школьника. Приоритет следует отдавать продуктивным, творческим, исследовательским, проектным технологиям.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Практика показывает, что знания педагогических технологий недостаточно, их надо внедрять в течение продолжительного времени.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83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850"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Педагогическая (образовательная) технология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–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это система функционирования всех компонентов педагогического процесса, построенная на научной основе, запрограммированная во времени и в пространстве и приводящая к намеченным результатам.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675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260648"/>
            <a:ext cx="7520940" cy="4419829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педагогических технологий способствует: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-формированию мотивов учения, развитию устойчивых познавательных потребностей и интересов учащихся;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-развитию продуктивных приемов и навыков учебной работы, «умения учиться» младших школьников;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-раскрытию индивидуальных особенностей и способностей детей;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-развитию навыков самоконтроля, самоорганизации 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-становлению адекватной самооценки, развитию критичности по отношению к себе и окружающим;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-усвоению социальных норм, нравственного развития учащихся начальной школы;</a:t>
            </a:r>
          </a:p>
          <a:p>
            <a:pPr lvl="0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-развитию навыков общения со сверстниками, установлению прочных дружеских контактов.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06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2656"/>
            <a:ext cx="7520940" cy="3579849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Впервые результативность начального образования обозначена в интегративно-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Times New Roman"/>
              </a:rPr>
              <a:t>деятельностном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контексте и представляет собой совокупность:</a:t>
            </a:r>
            <a:endParaRPr lang="ru-RU" sz="2400" dirty="0"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предметных грамотностей, под которыми понимаются ключевые предметные способы действия;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</a:p>
          <a:p>
            <a:pPr marL="0" indent="0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универсальных учебных действий, составляющих учебную самостоятельность выпускника начальной школы;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</a:p>
          <a:p>
            <a:pPr marL="0" indent="0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социального опыта, приобретенного как в учебной деятельности, так и в общественно значимой.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02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75898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образовательные технологии: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92066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проблемно-диалогического обучения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коммуникационные технологии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исследовательского обучения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решения изобретательских задач (ТРИЗ)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учебная деятельность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«Дебаты»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проблемного обучения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«Портфолио»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33056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549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26304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проблемно-Диалогического обучения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628800"/>
            <a:ext cx="7520940" cy="4896544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прочные знания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Стимулирует интеллектуальное развитие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Воспитывает активную личность</a:t>
            </a:r>
          </a:p>
          <a:p>
            <a:endParaRPr lang="ru-RU" sz="3200" dirty="0"/>
          </a:p>
          <a:p>
            <a:endParaRPr lang="ru-RU" sz="3200" dirty="0"/>
          </a:p>
          <a:p>
            <a:r>
              <a:rPr lang="ru-RU" sz="3200" dirty="0"/>
              <a:t>Технология проблемно -диалогического обучения - это сегодняшний и завтрашний день нашего образования.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577986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939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20940" cy="100811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916832"/>
            <a:ext cx="7520940" cy="2763645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и неограниченное обогащение содержания образования, использование интегрированных курсов, доступ в ИНТЕРНЕТ.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653136"/>
            <a:ext cx="2505075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684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117</TotalTime>
  <Words>725</Words>
  <Application>Microsoft Office PowerPoint</Application>
  <PresentationFormat>Экран (4:3)</PresentationFormat>
  <Paragraphs>84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Углы</vt:lpstr>
      <vt:lpstr>Современные педагогические технологии в условиях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современные образовательные технологии:</vt:lpstr>
      <vt:lpstr>Технология  проблемно-Диалогического обучения</vt:lpstr>
      <vt:lpstr>Информационно-коммуникационные технологии</vt:lpstr>
      <vt:lpstr>Презентация PowerPoint</vt:lpstr>
      <vt:lpstr>Проектные методы обучения</vt:lpstr>
      <vt:lpstr>Обучение в сотрудничестве (командная, групповая работа)</vt:lpstr>
      <vt:lpstr>Разноуровневое обучение</vt:lpstr>
      <vt:lpstr>Здоровьесберегающие технологии</vt:lpstr>
      <vt:lpstr>Технология исследовательского обучения</vt:lpstr>
      <vt:lpstr>Технологии развития критического мышления</vt:lpstr>
      <vt:lpstr> Игровая учебная деятельность </vt:lpstr>
      <vt:lpstr>теория решения изобретательских задач (ТРИЗ)</vt:lpstr>
      <vt:lpstr>       </vt:lpstr>
      <vt:lpstr>Игровая учебная деятельность</vt:lpstr>
      <vt:lpstr>Система инновационной оценки «Портфель достижений»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педагогические технологии в условиях фгос</dc:title>
  <dc:creator>admin</dc:creator>
  <cp:lastModifiedBy>Неизвестный пользователь</cp:lastModifiedBy>
  <cp:revision>12</cp:revision>
  <dcterms:created xsi:type="dcterms:W3CDTF">2022-10-27T15:35:39Z</dcterms:created>
  <dcterms:modified xsi:type="dcterms:W3CDTF">2024-02-12T03:33:47Z</dcterms:modified>
</cp:coreProperties>
</file>