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57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36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837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66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170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6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0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935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43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29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90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0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6A6CF-0FF4-414B-BC31-1A1FD55905E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337D2-1F60-40B3-932D-471FD58503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8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rPr>
              <a:t>Муниципальное бюджетное  дошкольное образовательное учреждение</a:t>
            </a:r>
            <a:b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rPr>
              <a:t>детский сад  №4 «Росинка» комбинированного вида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6" y="1998676"/>
            <a:ext cx="4779120" cy="35531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4618" y="2189018"/>
            <a:ext cx="656705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«Звездочки недели»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подготовительной группе №9 «Островок»</a:t>
            </a:r>
          </a:p>
          <a:p>
            <a:pPr algn="ctr"/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Быкова О.Ю.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Лебедева Е.В.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782" y="5965807"/>
            <a:ext cx="184724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3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64890" y="604318"/>
            <a:ext cx="3366655" cy="26964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165" y="3774930"/>
            <a:ext cx="3754582" cy="28159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4" y="1284575"/>
            <a:ext cx="7075056" cy="53062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0945" y="124691"/>
            <a:ext cx="72828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Персональная выставка рисунков Платона.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" t="9899" r="-370" b="2626"/>
          <a:stretch/>
        </p:blipFill>
        <p:spPr>
          <a:xfrm>
            <a:off x="6893070" y="955688"/>
            <a:ext cx="2246892" cy="268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22222" r="11515" b="11515"/>
          <a:stretch/>
        </p:blipFill>
        <p:spPr>
          <a:xfrm>
            <a:off x="235526" y="4184073"/>
            <a:ext cx="426720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t="14141"/>
          <a:stretch/>
        </p:blipFill>
        <p:spPr>
          <a:xfrm>
            <a:off x="7935393" y="4156362"/>
            <a:ext cx="3771698" cy="24661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18990" r="15000" b="2424"/>
          <a:stretch/>
        </p:blipFill>
        <p:spPr>
          <a:xfrm>
            <a:off x="4550882" y="4156362"/>
            <a:ext cx="3336354" cy="2407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" t="6725" r="-1"/>
          <a:stretch/>
        </p:blipFill>
        <p:spPr>
          <a:xfrm>
            <a:off x="3530882" y="1899971"/>
            <a:ext cx="3034146" cy="2124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" t="18384"/>
          <a:stretch/>
        </p:blipFill>
        <p:spPr>
          <a:xfrm>
            <a:off x="472113" y="745509"/>
            <a:ext cx="2837449" cy="32787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1" t="10285" r="5510" b="1806"/>
          <a:stretch/>
        </p:blipFill>
        <p:spPr>
          <a:xfrm>
            <a:off x="6786348" y="1925780"/>
            <a:ext cx="2863616" cy="20726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27429" y="501665"/>
            <a:ext cx="2715429" cy="21736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09563" y="235527"/>
            <a:ext cx="58760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 рассказал о своих увлечениях спортом и рисованием, о поездке в Красноярск и Новосибирск.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 научил ребят делать записные книжки, а мама Платона провела мастер-класс по изготовлению пуделя из шарика. Дети были в восторге.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1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5" t="-641" r="21010" b="-101"/>
          <a:stretch/>
        </p:blipFill>
        <p:spPr>
          <a:xfrm rot="5400000">
            <a:off x="7352231" y="2176261"/>
            <a:ext cx="3509016" cy="583276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6075218" cy="70167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Матвей.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2" t="168" r="5858" b="438"/>
          <a:stretch/>
        </p:blipFill>
        <p:spPr>
          <a:xfrm rot="5400000">
            <a:off x="728377" y="2755583"/>
            <a:ext cx="3978282" cy="40108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" t="4631" r="11287" b="11749"/>
          <a:stretch/>
        </p:blipFill>
        <p:spPr>
          <a:xfrm>
            <a:off x="7304214" y="489816"/>
            <a:ext cx="4510065" cy="25443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6473" y="1066800"/>
            <a:ext cx="65116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Матвея родители не смогли прийти, но подготовили видеоролик о нем с множеством фотографий. Матвей принес книжку с моделями для конструирования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2" t="4388" r="16659" b="13698"/>
          <a:stretch/>
        </p:blipFill>
        <p:spPr>
          <a:xfrm>
            <a:off x="4427242" y="2636460"/>
            <a:ext cx="2812474" cy="188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9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437909" cy="85407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Даша.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51" r="5455" b="12525"/>
          <a:stretch/>
        </p:blipFill>
        <p:spPr>
          <a:xfrm>
            <a:off x="432564" y="4391892"/>
            <a:ext cx="4336473" cy="2147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" t="18586" r="4394" b="25253"/>
          <a:stretch/>
        </p:blipFill>
        <p:spPr>
          <a:xfrm rot="10800000">
            <a:off x="6862086" y="4239424"/>
            <a:ext cx="5087808" cy="2299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t="37374" r="2273" b="11515"/>
          <a:stretch/>
        </p:blipFill>
        <p:spPr>
          <a:xfrm>
            <a:off x="577792" y="2313709"/>
            <a:ext cx="4871375" cy="19257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2" t="3030" r="20757" b="9292"/>
          <a:stretch/>
        </p:blipFill>
        <p:spPr>
          <a:xfrm rot="10800000">
            <a:off x="4910577" y="4458500"/>
            <a:ext cx="1809969" cy="20141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00632" y="686377"/>
            <a:ext cx="3816926" cy="286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7792" y="1122218"/>
            <a:ext cx="7056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Даша тоже была без мамы, но подготовила с мамой фотоколлаж о путешествии в Казань.  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90706" y="1987625"/>
            <a:ext cx="31792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и провела с детьми мастер-класс по изготовлению оригами – собачки, а также научила поэтапному рисованию кота и мышки.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811982" cy="99262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Марк.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0" t="4646" r="3400"/>
          <a:stretch/>
        </p:blipFill>
        <p:spPr>
          <a:xfrm>
            <a:off x="450191" y="1288403"/>
            <a:ext cx="1787237" cy="28403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t="9697" r="2424" b="12525"/>
          <a:stretch/>
        </p:blipFill>
        <p:spPr>
          <a:xfrm>
            <a:off x="235527" y="4211782"/>
            <a:ext cx="4080290" cy="2466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7" b="8889"/>
          <a:stretch/>
        </p:blipFill>
        <p:spPr>
          <a:xfrm>
            <a:off x="2410894" y="1427090"/>
            <a:ext cx="3809846" cy="2701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9" t="18111"/>
          <a:stretch/>
        </p:blipFill>
        <p:spPr>
          <a:xfrm>
            <a:off x="7229378" y="228375"/>
            <a:ext cx="3512973" cy="1808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" t="15960" r="2064" b="13469"/>
          <a:stretch/>
        </p:blipFill>
        <p:spPr>
          <a:xfrm>
            <a:off x="4494954" y="4211782"/>
            <a:ext cx="2555287" cy="24661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" t="25454" r="379" b="3838"/>
          <a:stretch/>
        </p:blipFill>
        <p:spPr>
          <a:xfrm>
            <a:off x="7229378" y="4184071"/>
            <a:ext cx="4638505" cy="24938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20740" y="2216727"/>
            <a:ext cx="5647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Марка рассказала нам о Марке, хвалила за то, что он очень помогает ей ухаживать за маленькой сестричкой.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 вместе с мамой провели мастер-класс по изготовлению картины Медвежонка из риса и гречки.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793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Настя.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" t="10101" r="3788" b="2424"/>
          <a:stretch/>
        </p:blipFill>
        <p:spPr>
          <a:xfrm>
            <a:off x="4391891" y="3117272"/>
            <a:ext cx="4987636" cy="34389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32492" r="18182" b="21178"/>
          <a:stretch/>
        </p:blipFill>
        <p:spPr>
          <a:xfrm rot="5400000">
            <a:off x="7714964" y="2286984"/>
            <a:ext cx="5929890" cy="26085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" t="8687"/>
          <a:stretch/>
        </p:blipFill>
        <p:spPr>
          <a:xfrm>
            <a:off x="838200" y="2459437"/>
            <a:ext cx="3332018" cy="4096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6" t="4445" r="19696" b="20604"/>
          <a:stretch/>
        </p:blipFill>
        <p:spPr>
          <a:xfrm>
            <a:off x="7230235" y="1104127"/>
            <a:ext cx="2035523" cy="19717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40000" r="37727" b="26465"/>
          <a:stretch/>
        </p:blipFill>
        <p:spPr>
          <a:xfrm>
            <a:off x="4912501" y="1104127"/>
            <a:ext cx="2207855" cy="19188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2509" y="1157655"/>
            <a:ext cx="4835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Настина мама устроила детям праздник, а Настя провела мастер-класс по изготовлению игрушек из пластилина по мотивам  Дымковских.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0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022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Валерия.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6" t="6364" r="3838" b="1784"/>
          <a:stretch/>
        </p:blipFill>
        <p:spPr>
          <a:xfrm rot="5400000">
            <a:off x="-34416" y="1459625"/>
            <a:ext cx="3546763" cy="29936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1" t="1785" r="404" b="3938"/>
          <a:stretch/>
        </p:blipFill>
        <p:spPr>
          <a:xfrm rot="5400000">
            <a:off x="3363360" y="1115263"/>
            <a:ext cx="1690258" cy="18258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0" t="30067" r="21212" b="10943"/>
          <a:stretch/>
        </p:blipFill>
        <p:spPr>
          <a:xfrm rot="5400000">
            <a:off x="4473736" y="4135904"/>
            <a:ext cx="2937167" cy="2137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36263" r="29899" b="29798"/>
          <a:stretch/>
        </p:blipFill>
        <p:spPr>
          <a:xfrm rot="5400000">
            <a:off x="9220202" y="1177638"/>
            <a:ext cx="3671454" cy="17456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6" t="-909" r="4848" b="706"/>
          <a:stretch/>
        </p:blipFill>
        <p:spPr>
          <a:xfrm rot="5400000">
            <a:off x="9403901" y="4083756"/>
            <a:ext cx="2479964" cy="25697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2" b="438"/>
          <a:stretch/>
        </p:blipFill>
        <p:spPr>
          <a:xfrm rot="5400000">
            <a:off x="6913202" y="4277381"/>
            <a:ext cx="2479966" cy="21825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9529" r="7070" b="-371"/>
          <a:stretch/>
        </p:blipFill>
        <p:spPr>
          <a:xfrm rot="5400000">
            <a:off x="4868117" y="1496140"/>
            <a:ext cx="2455765" cy="18296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13301" y="681234"/>
            <a:ext cx="3731897" cy="27989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24" r="1414" b="17138"/>
          <a:stretch/>
        </p:blipFill>
        <p:spPr>
          <a:xfrm rot="5400000">
            <a:off x="3063208" y="3180161"/>
            <a:ext cx="2078752" cy="16313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42127" y="4918364"/>
            <a:ext cx="45171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Лера с мамой принесли альбом с детскими фотографиями; поделились впечатлениями от поездки в военный городок; Лера показала элементы гимнастики, некоторые из которых дети попытались повторить.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88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5756564" cy="6462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Варенька.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10" y="4179165"/>
            <a:ext cx="3131127" cy="2348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7" t="606" r="1364" b="33131"/>
          <a:stretch/>
        </p:blipFill>
        <p:spPr>
          <a:xfrm>
            <a:off x="8373938" y="264037"/>
            <a:ext cx="3558605" cy="18826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7" t="24242" r="1061" b="9898"/>
          <a:stretch/>
        </p:blipFill>
        <p:spPr>
          <a:xfrm>
            <a:off x="7704831" y="4485341"/>
            <a:ext cx="4159510" cy="2042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" t="26869" r="454" b="1818"/>
          <a:stretch/>
        </p:blipFill>
        <p:spPr>
          <a:xfrm>
            <a:off x="429491" y="4498763"/>
            <a:ext cx="3752894" cy="2028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" t="22222"/>
          <a:stretch/>
        </p:blipFill>
        <p:spPr>
          <a:xfrm>
            <a:off x="505691" y="2171416"/>
            <a:ext cx="3600493" cy="21829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" t="40000"/>
          <a:stretch/>
        </p:blipFill>
        <p:spPr>
          <a:xfrm>
            <a:off x="4283947" y="2255748"/>
            <a:ext cx="3778383" cy="16947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30497" r="4863" b="8916"/>
          <a:stretch/>
        </p:blipFill>
        <p:spPr>
          <a:xfrm>
            <a:off x="8277255" y="2449311"/>
            <a:ext cx="3587086" cy="18717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5527" y="1011382"/>
            <a:ext cx="7883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Варя сама прочитала сочинение о себе. Затем Варя научила детей складывать бумажные кораблики, а ее мама научила ребят рисовать петушка на основе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ладошки.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8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745" y="365125"/>
            <a:ext cx="11042073" cy="60079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особенно любим детьми, ведь он дает возможность осознать, что каждый член коллектива достоин внимания и уважения. Работа в данном направлении помогает повышению самооценки «непопулярных» в группе детей, а также помогает узнать ближе вновь прибывших детей.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3" y="4577735"/>
            <a:ext cx="1963082" cy="19143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866568" y="4577735"/>
            <a:ext cx="1963082" cy="191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4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893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 не все родители приняли участие в проекте «Звездочки недели» по разным причинам, но те кто поучаствовал остались очень довольны. Особенно довольны дети – они чувствовали поддержку родителей и проводили свои мастер-классы уверенно и почти без стеснения.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Считаю, что работа в данном направлении показала хорошие результаты – дети стали увереннее в себе, дружнее, родители прочувствовали работу воспитателя, что называется «изнутри», возникли более доверительные отношения  родители - детский сад – дети;  и я обязательно буду применять данный опыт в дальнейшей педагогической деятельности.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38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9817" y="429491"/>
            <a:ext cx="10446327" cy="62761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дети разные.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каждый ребенок - личность со своими уникальными способностями, и важно найти ту форму активности, которая позволит детям проявить себя и развить свои лидерские качества.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формой деятельности стал проект «Звездочки недели»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проекта: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самооценки детей.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 t="8081" r="7576" b="8282"/>
          <a:stretch/>
        </p:blipFill>
        <p:spPr>
          <a:xfrm>
            <a:off x="360218" y="5056908"/>
            <a:ext cx="1564494" cy="1524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" t="8081" r="7576" b="8282"/>
          <a:stretch/>
        </p:blipFill>
        <p:spPr>
          <a:xfrm flipH="1">
            <a:off x="10232652" y="5056909"/>
            <a:ext cx="1564494" cy="15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" t="-236" r="1199" b="48106"/>
          <a:stretch/>
        </p:blipFill>
        <p:spPr>
          <a:xfrm>
            <a:off x="609601" y="2369126"/>
            <a:ext cx="11249889" cy="38737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25236" y="734291"/>
            <a:ext cx="93518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1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274" y="365125"/>
            <a:ext cx="11242962" cy="6063384"/>
          </a:xfrm>
        </p:spPr>
        <p:txBody>
          <a:bodyPr>
            <a:normAutofit fontScale="90000"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SzPct val="75000"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Способствовать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развитию чувства уверенности в себе, повышению самооценки и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коммуникативных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навыков у дошкольников.</a:t>
            </a:r>
            <a:br>
              <a:rPr 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Стимулировать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раскрытие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способностей, интересов и, возможно, талантов у ребенка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Наладить </a:t>
            </a:r>
            <a:r>
              <a:rPr lang="ru-RU" alt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эмоциональный контакт с родителями</a:t>
            </a:r>
            <a: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ru-RU" alt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вовлекая их </a:t>
            </a:r>
            <a:r>
              <a:rPr lang="ru-RU" altLang="ru-RU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единое образовательное пространство.</a:t>
            </a:r>
            <a: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Формировать доверительные отношения между детьми и родителями.  </a:t>
            </a:r>
            <a:r>
              <a:rPr lang="ru-RU" alt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alt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Каждую неделю два ребенка становятся «звездочками» недели. </a:t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«звездочек» осуществляют сами дети жребием.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выбора на неделю на стенде вывешиваются портреты детей- «звездочек». У каждой «звездочки» есть два дня для </a:t>
            </a:r>
            <a:r>
              <a:rPr lang="ru-RU" sz="31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самопрезентации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28" y="5131193"/>
            <a:ext cx="1416091" cy="13809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353609" y="5064918"/>
            <a:ext cx="1478173" cy="14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83275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первый день ребенок рассказывает о себе, о своих интересах, о путешествии по городам России. Очень приветствуется, если вместе с ребенком придет мама и расскажет всем ребятам о своей «звездочке», как ждали рождение ребенка, выбирали имя, как любят его. 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Дома семья «звездочки» готовят вместе видеоролик или газету с фотографиями, на которых города, куда путешествовала семья, готовят совместный рассказ о впечатлениях, полученных от поездки.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7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81891"/>
            <a:ext cx="11097491" cy="57773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день мама «звездочки» или сам ребенок проводят мастер-класс с детьми группы. 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мастер-класса выбирают сами.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течение недели у «звездочки» есть привилегии, свое особое кресло, угощение и т.д. В течение этой недели «звездочка» активнее других участвует в жизни группы, является помощником воспитателя. В течение недели «звездочка» получает множество комплиментов, дети говорят о ее хороших поступках и качествах.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неделю «звездочки» меняются. Таким образом, мы регулируем ситуацию так, чтобы каждый ребёнок в течение года имел возможность побывать «звездочкой».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094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«Звездочка» – Вика Л.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t="7475" r="165" b="17374"/>
          <a:stretch/>
        </p:blipFill>
        <p:spPr>
          <a:xfrm>
            <a:off x="637310" y="1246909"/>
            <a:ext cx="3477490" cy="27006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5" t="3637" r="5593" b="8283"/>
          <a:stretch/>
        </p:blipFill>
        <p:spPr>
          <a:xfrm>
            <a:off x="608971" y="4058425"/>
            <a:ext cx="2667000" cy="24635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0" t="16868" r="2222" b="-102"/>
          <a:stretch/>
        </p:blipFill>
        <p:spPr>
          <a:xfrm rot="5400000">
            <a:off x="4025755" y="1305223"/>
            <a:ext cx="3241963" cy="2903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8" t="1784" r="2021" b="-640"/>
          <a:stretch/>
        </p:blipFill>
        <p:spPr>
          <a:xfrm rot="5400000">
            <a:off x="3334229" y="4091098"/>
            <a:ext cx="2463585" cy="23982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t="7711" r="21414" b="26296"/>
          <a:stretch/>
        </p:blipFill>
        <p:spPr>
          <a:xfrm rot="5400000">
            <a:off x="9171231" y="716789"/>
            <a:ext cx="2857264" cy="2153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-909" r="404" b="19023"/>
          <a:stretch/>
        </p:blipFill>
        <p:spPr>
          <a:xfrm rot="5400000">
            <a:off x="6693165" y="955851"/>
            <a:ext cx="3185590" cy="2211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5286" r="1212" b="7710"/>
          <a:stretch/>
        </p:blipFill>
        <p:spPr>
          <a:xfrm rot="5400000">
            <a:off x="8961226" y="3777769"/>
            <a:ext cx="3277275" cy="24168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45243" y="4378039"/>
            <a:ext cx="35009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Вика с мамой рассказали о родном городе Белгороде, показали видеоролик о городе.  Викин папа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принес домашнего любимца и Вика рассказала, как ухаживает за ним. 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9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910" y="365126"/>
            <a:ext cx="5597236" cy="57207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Миша П.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0" t="8519" r="12121" b="-371"/>
          <a:stretch/>
        </p:blipFill>
        <p:spPr>
          <a:xfrm rot="5400000">
            <a:off x="3230074" y="1168420"/>
            <a:ext cx="2946502" cy="27082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25218" r="12324" b="438"/>
          <a:stretch/>
        </p:blipFill>
        <p:spPr>
          <a:xfrm rot="5400000">
            <a:off x="-230583" y="1733175"/>
            <a:ext cx="3823857" cy="25188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" t="2424" r="1666" b="25859"/>
          <a:stretch/>
        </p:blipFill>
        <p:spPr>
          <a:xfrm rot="10800000">
            <a:off x="332507" y="5056909"/>
            <a:ext cx="2812473" cy="15503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7" b="8788"/>
          <a:stretch/>
        </p:blipFill>
        <p:spPr>
          <a:xfrm rot="5400000">
            <a:off x="3032405" y="4424674"/>
            <a:ext cx="2446093" cy="18124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3" t="4478" r="6869" b="438"/>
          <a:stretch/>
        </p:blipFill>
        <p:spPr>
          <a:xfrm rot="5400000">
            <a:off x="8768280" y="431511"/>
            <a:ext cx="2701638" cy="2649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9" t="17677" r="9697" b="13367"/>
          <a:stretch/>
        </p:blipFill>
        <p:spPr>
          <a:xfrm rot="5400000">
            <a:off x="5997244" y="813063"/>
            <a:ext cx="2763981" cy="18236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8" r="18586"/>
          <a:stretch/>
        </p:blipFill>
        <p:spPr>
          <a:xfrm rot="5400000">
            <a:off x="5122884" y="4350913"/>
            <a:ext cx="2499390" cy="20133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" t="39999" r="6364" b="34546"/>
          <a:stretch/>
        </p:blipFill>
        <p:spPr>
          <a:xfrm rot="10800000">
            <a:off x="7513888" y="5666509"/>
            <a:ext cx="4434981" cy="9407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13888" y="3158836"/>
            <a:ext cx="44349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Миша показал ребятам мастер-класс по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легоконструированию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Мишина мама научила детей рисовать животных на основе цифр. Вместе они поделились впечатлениями  и показали фото о поездке в Новороссийск. Также мы устроили персональную Мишину выставку по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легоконструированию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2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7" y="4155741"/>
            <a:ext cx="3194306" cy="23957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95386" y="781050"/>
            <a:ext cx="4585855" cy="34393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8" t="5556" r="3838" b="4478"/>
          <a:stretch/>
        </p:blipFill>
        <p:spPr>
          <a:xfrm rot="5400000">
            <a:off x="24662" y="404828"/>
            <a:ext cx="3768437" cy="33744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798" y="3463638"/>
            <a:ext cx="4117110" cy="30878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162" y="312592"/>
            <a:ext cx="3932382" cy="29492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" t="14547" r="11212" b="1413"/>
          <a:stretch/>
        </p:blipFill>
        <p:spPr>
          <a:xfrm>
            <a:off x="8570646" y="4460375"/>
            <a:ext cx="3035333" cy="220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85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022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«Звездочка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Платон.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" t="9892" r="5342" b="2671"/>
          <a:stretch/>
        </p:blipFill>
        <p:spPr>
          <a:xfrm>
            <a:off x="500352" y="1205346"/>
            <a:ext cx="3492314" cy="24977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4" t="23636" r="758" b="1414"/>
          <a:stretch/>
        </p:blipFill>
        <p:spPr>
          <a:xfrm>
            <a:off x="468471" y="3906982"/>
            <a:ext cx="3870932" cy="26254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9" t="3940" r="7474" b="438"/>
          <a:stretch/>
        </p:blipFill>
        <p:spPr>
          <a:xfrm rot="5400000">
            <a:off x="8237670" y="38841"/>
            <a:ext cx="2911477" cy="3564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7676" r="7273" b="606"/>
          <a:stretch/>
        </p:blipFill>
        <p:spPr>
          <a:xfrm>
            <a:off x="4330514" y="1188026"/>
            <a:ext cx="3091871" cy="27362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" t="12388" r="8073" b="4943"/>
          <a:stretch/>
        </p:blipFill>
        <p:spPr>
          <a:xfrm>
            <a:off x="7210067" y="3373589"/>
            <a:ext cx="4754366" cy="32973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0" t="16970" r="17424" b="7474"/>
          <a:stretch/>
        </p:blipFill>
        <p:spPr>
          <a:xfrm rot="5400000">
            <a:off x="4469890" y="4174427"/>
            <a:ext cx="2600800" cy="224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385</TotalTime>
  <Words>528</Words>
  <Application>Microsoft Office PowerPoint</Application>
  <PresentationFormat>Широкоэкранный</PresentationFormat>
  <Paragraphs>41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Муниципальное бюджетное  дошкольное образовательное учреждение детский сад  №4 «Росинка» комбинированного вида</vt:lpstr>
      <vt:lpstr>Все дети разные.  Но каждый ребенок - личность со своими уникальными способностями, и важно найти ту форму активности, которая позволит детям проявить себя и развить свои лидерские качества.  Такой формой деятельности стал проект «Звездочки недели»  Цель данного проекта:  повышение самооценки детей.  </vt:lpstr>
      <vt:lpstr>Задачи проекта: -  Способствовать развитию чувства уверенности в себе, повышению самооценки и коммуникативных навыков у дошкольников. - Стимулировать раскрытие способностей, интересов и, возможно, талантов у ребенка. -  Наладить эмоциональный контакт с родителями, вовлекая их в единое образовательное пространство.  - Формировать доверительные отношения между детьми и родителями.                                                                                              Каждую неделю два ребенка становятся «звездочками» недели.  Выбор «звездочек» осуществляют сами дети жребием. По итогам выбора на неделю на стенде вывешиваются портреты детей- «звездочек». У каждой «звездочки» есть два дня для самопрезентации.   </vt:lpstr>
      <vt:lpstr>В первый день ребенок рассказывает о себе, о своих интересах, о путешествии по городам России. Очень приветствуется, если вместе с ребенком придет мама и расскажет всем ребятам о своей «звездочке», как ждали рождение ребенка, выбирали имя, как любят его.     Дома семья «звездочки» готовят вместе видеоролик или газету с фотографиями, на которых города, куда путешествовала семья, готовят совместный рассказ о впечатлениях, полученных от поездки.</vt:lpstr>
      <vt:lpstr> Во второй день мама «звездочки» или сам ребенок проводят мастер-класс с детьми группы.  Тему мастер-класса выбирают сами.    В течение недели у «звездочки» есть привилегии, свое особое кресло, угощение и т.д. В течение этой недели «звездочка» активнее других участвует в жизни группы, является помощником воспитателя. В течение недели «звездочка» получает множество комплиментов, дети говорят о ее хороших поступках и качествах.  Через неделю «звездочки» меняются. Таким образом, мы регулируем ситуацию так, чтобы каждый ребёнок в течение года имел возможность побывать «звездочкой».</vt:lpstr>
      <vt:lpstr>«Звездочка» – Вика Л.</vt:lpstr>
      <vt:lpstr>«Звездочка» - Миша П.</vt:lpstr>
      <vt:lpstr>Презентация PowerPoint</vt:lpstr>
      <vt:lpstr>«Звездочка» - Платон. </vt:lpstr>
      <vt:lpstr>Презентация PowerPoint</vt:lpstr>
      <vt:lpstr>Презентация PowerPoint</vt:lpstr>
      <vt:lpstr>«Звездочка» - Матвей.</vt:lpstr>
      <vt:lpstr>«Звездочка» - Даша.</vt:lpstr>
      <vt:lpstr>«Звездочка» - Марк.</vt:lpstr>
      <vt:lpstr>«Звездочка» - Настя.</vt:lpstr>
      <vt:lpstr>«Звездочка» - Валерия.</vt:lpstr>
      <vt:lpstr>«Звездочка» - Варенька.</vt:lpstr>
      <vt:lpstr>Проект особенно любим детьми, ведь он дает возможность осознать, что каждый член коллектива достоин внимания и уважения. Работа в данном направлении помогает повышению самооценки «непопулярных» в группе детей, а также помогает узнать ближе вновь прибывших детей.   </vt:lpstr>
      <vt:lpstr>К сожалению не все родители приняли участие в проекте «Звездочки недели» по разным причинам, но те кто поучаствовал остались очень довольны. Особенно довольны дети – они чувствовали поддержку родителей и проводили свои мастер-классы уверенно и почти без стеснения. Считаю, что работа в данном направлении показала хорошие результаты – дети стали увереннее в себе, дружнее, родители прочувствовали работу воспитателя, что называется «изнутри», возникли более доверительные отношения  родители - детский сад – дети;  и я обязательно буду применять данный опыт в дальнейшей педагогической деятельности.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дети разные.  Но каждый ребенок - личность со своими уникальными способностями, и важно найти ту форму активности, которая позволит детям проявить себя и развить свои лидерские качества.  Такой формой деятельности стал проект «Звездочки недели»  Цель данного проекта:  повышение самооценки детей.  </dc:title>
  <dc:creator>Пользователь Windows</dc:creator>
  <cp:lastModifiedBy>Пользователь Windows</cp:lastModifiedBy>
  <cp:revision>42</cp:revision>
  <dcterms:created xsi:type="dcterms:W3CDTF">2024-02-11T21:34:05Z</dcterms:created>
  <dcterms:modified xsi:type="dcterms:W3CDTF">2024-02-12T04:00:04Z</dcterms:modified>
</cp:coreProperties>
</file>