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73CCB-B308-449A-84C8-6AEA698CB79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856CF-37C2-4332-9351-0339818A9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856CF-37C2-4332-9351-0339818A9A3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i="1" dirty="0" smtClean="0">
                <a:cs typeface="Aharoni" pitchFamily="2" charset="-79"/>
              </a:rPr>
              <a:t>Гистограммы</a:t>
            </a:r>
            <a:endParaRPr lang="ru-RU" sz="4800" i="1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Вероятность и статистика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Группировка данных гистограмма 7 класс вероятность и статистика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63388"/>
            <a:ext cx="9228517" cy="6921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6" name="AutoShape 2" descr="Группировка данных гистограмма 7 класс вероятность и статистика презентац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Группировка данных гистограмма 7 класс вероятность и статистика презентац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Группировка данных гистограмма 7 класс вероятность и статистика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pic>
        <p:nvPicPr>
          <p:cNvPr id="26632" name="Picture 8" descr="Группировка данных гистограмма 7 класс вероятность и статистика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2468563"/>
            <a:ext cx="91440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4A93BF-77AC-44DC-8F30-C8D20BB17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36E6047-EC21-45B8-8233-3E8F0F009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4479F79-A62C-4EFA-A8C9-BEE6E9CE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3749" t="14757" r="6875" b="5324"/>
          <a:stretch/>
        </p:blipFill>
        <p:spPr>
          <a:xfrm>
            <a:off x="218612" y="219722"/>
            <a:ext cx="8499858" cy="64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958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FA0351BC-1E82-40CF-BC7F-4C377D151A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47222" t="11221" r="731" b="-1472"/>
          <a:stretch/>
        </p:blipFill>
        <p:spPr>
          <a:xfrm>
            <a:off x="4061535" y="494181"/>
            <a:ext cx="4773967" cy="6251977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FCC18DF-772A-4CA7-BB56-8CEA88E4C62D}"/>
              </a:ext>
            </a:extLst>
          </p:cNvPr>
          <p:cNvSpPr/>
          <p:nvPr/>
        </p:nvSpPr>
        <p:spPr>
          <a:xfrm>
            <a:off x="255233" y="251945"/>
            <a:ext cx="3599895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1. Оцените приблизительно по гистограмме среднее время работы чайника. 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2. Производитель определил гарантийный срок 4 года. Оцените, какая доля проданных чайников выходит из строя в течение гарантийного срока. 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3. Каким должен быть гарантийный срок, чтобы в течение гарантийного срока из строя выходило не более 10% проданных чайников?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9192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r>
              <a:rPr lang="ru-RU" dirty="0" smtClean="0"/>
              <a:t>Информация о количестве художественных книг, прочитанных учениками за прошедший год, представлена в таблице.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Постройте гистограмму по этим данным.</a:t>
            </a:r>
            <a:endParaRPr lang="ru-RU" dirty="0"/>
          </a:p>
        </p:txBody>
      </p:sp>
      <p:pic>
        <p:nvPicPr>
          <p:cNvPr id="29698" name="Picture 2" descr="Группировка данных гистограмма 7 класс вероятность и статистика презентация"/>
          <p:cNvPicPr>
            <a:picLocks noChangeAspect="1" noChangeArrowheads="1"/>
          </p:cNvPicPr>
          <p:nvPr/>
        </p:nvPicPr>
        <p:blipFill>
          <a:blip r:embed="rId2" cstate="print"/>
          <a:srcRect l="22118" t="12258" r="11438" b="64035"/>
          <a:stretch>
            <a:fillRect/>
          </a:stretch>
        </p:blipFill>
        <p:spPr bwMode="auto">
          <a:xfrm>
            <a:off x="539552" y="2852936"/>
            <a:ext cx="7920880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4716016" cy="452596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 школы Миша добирается на автобусе. В течение месяца он фиксировал время ожидания в минутах автобуса на остановке и построил диаграмму. С помощью диаграммы определите, сколько раз время ожидания составило больше12 мин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xn--j1ahfl.xn--p1ai/data/ppt_to_html/u331644/p245007/img3.jpg"/>
          <p:cNvPicPr>
            <a:picLocks noChangeAspect="1" noChangeArrowheads="1"/>
          </p:cNvPicPr>
          <p:nvPr/>
        </p:nvPicPr>
        <p:blipFill>
          <a:blip r:embed="rId2" cstate="print"/>
          <a:srcRect l="60479" t="27720" r="3611" b="37001"/>
          <a:stretch>
            <a:fillRect/>
          </a:stretch>
        </p:blipFill>
        <p:spPr bwMode="auto">
          <a:xfrm>
            <a:off x="4942327" y="1484784"/>
            <a:ext cx="4006731" cy="29523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6021288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3 раза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4C751A-18E3-4F88-AF49-5E01BD40C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D5307A5-C66C-45CF-A79D-BDF6FB3E2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294671D9-7BF5-4959-A0D0-9FBAACA8EF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992"/>
          <a:stretch/>
        </p:blipFill>
        <p:spPr bwMode="auto">
          <a:xfrm>
            <a:off x="93531" y="250794"/>
            <a:ext cx="8956938" cy="635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825287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Диаграмма успеваемости учащихся 5 классов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052736"/>
            <a:ext cx="84969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Какую информацию можно узнать из этой диаграммы?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7345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Гистограмма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способ представления статистических данных в виде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столбчатой диаграммы.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Её называют частотным распределением, так как гистограмма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показывает частоту появления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измеренных значений параметров объекта.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Высота каждого столбца указывает на частоту появления значений параметров в выбранном диапазоне, а количество столбцов – на число выбранных диапазонов.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xn--j1ahfl.xn--p1ai/data/ppt_to_html/u331644/p245007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3"/>
            <a:ext cx="9084501" cy="6885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Построение гистограммы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результатам тестирования учащихся 7 класса получены данные о доступности заданий теста. Постройте гистограмму по данным, представленным в таблице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xn--j1ahfl.xn--p1ai/data/ppt_to_html/u331644/p245007/img6.jpg"/>
          <p:cNvPicPr>
            <a:picLocks noChangeAspect="1" noChangeArrowheads="1"/>
          </p:cNvPicPr>
          <p:nvPr/>
        </p:nvPicPr>
        <p:blipFill>
          <a:blip r:embed="rId2" cstate="print"/>
          <a:srcRect l="14175" t="35279" r="2666" b="8021"/>
          <a:stretch>
            <a:fillRect/>
          </a:stretch>
        </p:blipFill>
        <p:spPr bwMode="auto">
          <a:xfrm>
            <a:off x="57899" y="2132856"/>
            <a:ext cx="873057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453650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Среди тысячи школьников провели опрос: Сколько времени они тратят в день на выполнение домашних заданий. Результаты опроса представлены в гистограмме.</a:t>
            </a:r>
          </a:p>
          <a:p>
            <a:r>
              <a:rPr lang="ru-RU" dirty="0" smtClean="0"/>
              <a:t>А) сколько времени тратит на домашнее задание большинство школьников?</a:t>
            </a:r>
          </a:p>
          <a:p>
            <a:r>
              <a:rPr lang="ru-RU" dirty="0" smtClean="0"/>
              <a:t>Б) какой процент составляют самые усидчивые школьники?</a:t>
            </a:r>
            <a:endParaRPr lang="ru-RU" dirty="0"/>
          </a:p>
        </p:txBody>
      </p:sp>
      <p:pic>
        <p:nvPicPr>
          <p:cNvPr id="21506" name="Picture 2" descr="https://xn--j1ahfl.xn--p1ai/data/ppt_to_html/u331644/p245007/img7.jpg"/>
          <p:cNvPicPr>
            <a:picLocks noChangeAspect="1" noChangeArrowheads="1"/>
          </p:cNvPicPr>
          <p:nvPr/>
        </p:nvPicPr>
        <p:blipFill>
          <a:blip r:embed="rId2" cstate="print"/>
          <a:srcRect l="52919" t="23940" r="12116" b="30701"/>
          <a:stretch>
            <a:fillRect/>
          </a:stretch>
        </p:blipFill>
        <p:spPr bwMode="auto">
          <a:xfrm>
            <a:off x="4860032" y="1052736"/>
            <a:ext cx="4070452" cy="3960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332656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 гистограммы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E2CCBE-67AB-48C7-B49F-F84BF4C05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8A51F0D-B987-4B76-B8CD-93A4FB4F22E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3912"/>
            <a:ext cx="8712950" cy="4749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5373216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Построить гистограмму времени, затраченного на дорогу.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331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F33C2282-BEE9-4834-BCEF-D096B96E85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73871659"/>
              </p:ext>
            </p:extLst>
          </p:nvPr>
        </p:nvGraphicFramePr>
        <p:xfrm>
          <a:off x="170719" y="232348"/>
          <a:ext cx="2565623" cy="6173234"/>
        </p:xfrm>
        <a:graphic>
          <a:graphicData uri="http://schemas.openxmlformats.org/drawingml/2006/table">
            <a:tbl>
              <a:tblPr firstRow="1" firstCol="1" bandRow="1"/>
              <a:tblGrid>
                <a:gridCol w="910638">
                  <a:extLst>
                    <a:ext uri="{9D8B030D-6E8A-4147-A177-3AD203B41FA5}">
                      <a16:colId xmlns:a16="http://schemas.microsoft.com/office/drawing/2014/main" xmlns="" val="2380403593"/>
                    </a:ext>
                  </a:extLst>
                </a:gridCol>
                <a:gridCol w="612569">
                  <a:extLst>
                    <a:ext uri="{9D8B030D-6E8A-4147-A177-3AD203B41FA5}">
                      <a16:colId xmlns:a16="http://schemas.microsoft.com/office/drawing/2014/main" xmlns="" val="1345308415"/>
                    </a:ext>
                  </a:extLst>
                </a:gridCol>
                <a:gridCol w="1042416">
                  <a:extLst>
                    <a:ext uri="{9D8B030D-6E8A-4147-A177-3AD203B41FA5}">
                      <a16:colId xmlns:a16="http://schemas.microsoft.com/office/drawing/2014/main" xmlns="" val="1696216358"/>
                    </a:ext>
                  </a:extLst>
                </a:gridCol>
              </a:tblGrid>
              <a:tr h="2272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Интервал времени, мин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Частота 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Относительная частота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33162537"/>
                  </a:ext>
                </a:extLst>
              </a:tr>
              <a:tr h="53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– 11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0,06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5151894"/>
                  </a:ext>
                </a:extLst>
              </a:tr>
              <a:tr h="53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– 19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0,08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5488619"/>
                  </a:ext>
                </a:extLst>
              </a:tr>
              <a:tr h="53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 – 27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0,17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72910144"/>
                  </a:ext>
                </a:extLst>
              </a:tr>
              <a:tr h="53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 – 35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0,24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70086716"/>
                  </a:ext>
                </a:extLst>
              </a:tr>
              <a:tr h="53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35 – 43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0,23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8314299"/>
                  </a:ext>
                </a:extLst>
              </a:tr>
              <a:tr h="53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 – 51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0,13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4532991"/>
                  </a:ext>
                </a:extLst>
              </a:tr>
              <a:tr h="53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51 - 59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0,09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70564053"/>
                  </a:ext>
                </a:extLst>
              </a:tr>
            </a:tbl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DAD0E95F-0D2E-4FA5-A08F-0CFE2B964B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63" r="17874" b="6151"/>
          <a:stretch/>
        </p:blipFill>
        <p:spPr bwMode="auto">
          <a:xfrm>
            <a:off x="2843809" y="744881"/>
            <a:ext cx="6047178" cy="536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F5F47A7-9046-4089-B1AC-7C661BB8BE0D}"/>
              </a:ext>
            </a:extLst>
          </p:cNvPr>
          <p:cNvSpPr/>
          <p:nvPr/>
        </p:nvSpPr>
        <p:spPr>
          <a:xfrm>
            <a:off x="3591243" y="64008"/>
            <a:ext cx="4959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Гистограмма времени на дорогу в школу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617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</TotalTime>
  <Words>308</Words>
  <Application>Microsoft Office PowerPoint</Application>
  <PresentationFormat>Экран (4:3)</PresentationFormat>
  <Paragraphs>52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Гистограммы</vt:lpstr>
      <vt:lpstr>Повторение</vt:lpstr>
      <vt:lpstr>Слайд 3</vt:lpstr>
      <vt:lpstr>Слайд 4</vt:lpstr>
      <vt:lpstr>Слайд 5</vt:lpstr>
      <vt:lpstr>Построение гистограммы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Гистограммы</dc:title>
  <dc:creator>DNS</dc:creator>
  <cp:lastModifiedBy>53</cp:lastModifiedBy>
  <cp:revision>3</cp:revision>
  <dcterms:created xsi:type="dcterms:W3CDTF">2024-01-11T17:10:39Z</dcterms:created>
  <dcterms:modified xsi:type="dcterms:W3CDTF">2024-02-12T04:22:53Z</dcterms:modified>
</cp:coreProperties>
</file>