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commentAuthors.xml" ContentType="application/vnd.openxmlformats-officedocument.presentationml.commentAuth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1" r:id="rId1"/>
  </p:sldMasterIdLst>
  <p:notesMasterIdLst>
    <p:notesMasterId r:id="rId11"/>
  </p:notesMasterIdLst>
  <p:sldIdLst>
    <p:sldId id="2030" r:id="rId2"/>
    <p:sldId id="2005" r:id="rId3"/>
    <p:sldId id="2006" r:id="rId4"/>
    <p:sldId id="2007" r:id="rId5"/>
    <p:sldId id="2008" r:id="rId6"/>
    <p:sldId id="2031" r:id="rId7"/>
    <p:sldId id="2032" r:id="rId8"/>
    <p:sldId id="2035" r:id="rId9"/>
    <p:sldId id="2033" r:id="rId10"/>
  </p:sldIdLst>
  <p:sldSz cx="9144000" cy="5143500" type="screen16x9"/>
  <p:notesSz cx="6858000" cy="9144000"/>
  <p:defaultTextStyle>
    <a:defPPr>
      <a:defRPr lang="en-US"/>
    </a:defPPr>
    <a:lvl1pPr marL="0" algn="l" defTabSz="68566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831" algn="l" defTabSz="68566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663" algn="l" defTabSz="68566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494" algn="l" defTabSz="68566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326" algn="l" defTabSz="68566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157" algn="l" defTabSz="68566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6989" algn="l" defTabSz="68566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399820" algn="l" defTabSz="68566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2651" algn="l" defTabSz="68566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 Office User" initials="Office" lastIdx="3" clrIdx="0">
    <p:extLst/>
  </p:cmAuthor>
  <p:cmAuthor id="2" name="Microsoft Office User" initials="Office [2]" lastIdx="1" clrIdx="1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020006"/>
    <a:srgbClr val="000000"/>
    <a:srgbClr val="3B1F4D"/>
    <a:srgbClr val="00B8DB"/>
    <a:srgbClr val="EC72A5"/>
    <a:srgbClr val="2D1E42"/>
    <a:srgbClr val="583F52"/>
    <a:srgbClr val="4AEDDE"/>
    <a:srgbClr val="FA5C79"/>
    <a:srgbClr val="F6DC0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37CE84F3-28C3-443E-9E96-99CF82512B78}" styleName="Dark Style 1 - Accent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03447BB-5D67-496B-8E87-E561075AD55C}" styleName="Dark Style 1 - Accent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929F9F4-4A8F-4326-A1B4-22849713DDAB}" styleName="Dark Style 1 - Accent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14" autoAdjust="0"/>
    <p:restoredTop sz="96202" autoAdjust="0"/>
  </p:normalViewPr>
  <p:slideViewPr>
    <p:cSldViewPr snapToGrid="0" snapToObjects="1">
      <p:cViewPr>
        <p:scale>
          <a:sx n="90" d="100"/>
          <a:sy n="90" d="100"/>
        </p:scale>
        <p:origin x="-1123" y="-523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8" d="100"/>
        <a:sy n="148" d="100"/>
      </p:scale>
      <p:origin x="0" y="0"/>
    </p:cViewPr>
  </p:sorterViewPr>
  <p:notesViewPr>
    <p:cSldViewPr snapToGrid="0" snapToObjects="1" showGuides="1">
      <p:cViewPr varScale="1">
        <p:scale>
          <a:sx n="66" d="100"/>
          <a:sy n="66" d="100"/>
        </p:scale>
        <p:origin x="0" y="0"/>
      </p:cViewPr>
      <p:guideLst/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alibri Light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alibri Light"/>
              </a:defRPr>
            </a:lvl1pPr>
          </a:lstStyle>
          <a:p>
            <a:fld id="{EFC10EE1-B198-C942-8235-326C972CBB30}" type="datetimeFigureOut">
              <a:rPr lang="en-US" smtClean="0"/>
              <a:pPr/>
              <a:t>2/11/2024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alibri Light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alibri Light"/>
              </a:defRPr>
            </a:lvl1pPr>
          </a:lstStyle>
          <a:p>
            <a:fld id="{006BE02D-20C0-F840-AFAC-BEA99C74FDC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4632891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42831" rtl="0" eaLnBrk="1" latinLnBrk="0" hangingPunct="1">
      <a:defRPr sz="900" kern="1200">
        <a:solidFill>
          <a:schemeClr val="tx1"/>
        </a:solidFill>
        <a:latin typeface="Calibri Light"/>
        <a:ea typeface="+mn-ea"/>
        <a:cs typeface="+mn-cs"/>
      </a:defRPr>
    </a:lvl1pPr>
    <a:lvl2pPr marL="342831" algn="l" defTabSz="342831" rtl="0" eaLnBrk="1" latinLnBrk="0" hangingPunct="1">
      <a:defRPr sz="900" kern="1200">
        <a:solidFill>
          <a:schemeClr val="tx1"/>
        </a:solidFill>
        <a:latin typeface="Calibri Light"/>
        <a:ea typeface="+mn-ea"/>
        <a:cs typeface="+mn-cs"/>
      </a:defRPr>
    </a:lvl2pPr>
    <a:lvl3pPr marL="685663" algn="l" defTabSz="342831" rtl="0" eaLnBrk="1" latinLnBrk="0" hangingPunct="1">
      <a:defRPr sz="900" kern="1200">
        <a:solidFill>
          <a:schemeClr val="tx1"/>
        </a:solidFill>
        <a:latin typeface="Calibri Light"/>
        <a:ea typeface="+mn-ea"/>
        <a:cs typeface="+mn-cs"/>
      </a:defRPr>
    </a:lvl3pPr>
    <a:lvl4pPr marL="1028494" algn="l" defTabSz="342831" rtl="0" eaLnBrk="1" latinLnBrk="0" hangingPunct="1">
      <a:defRPr sz="900" kern="1200">
        <a:solidFill>
          <a:schemeClr val="tx1"/>
        </a:solidFill>
        <a:latin typeface="Calibri Light"/>
        <a:ea typeface="+mn-ea"/>
        <a:cs typeface="+mn-cs"/>
      </a:defRPr>
    </a:lvl4pPr>
    <a:lvl5pPr marL="1371326" algn="l" defTabSz="342831" rtl="0" eaLnBrk="1" latinLnBrk="0" hangingPunct="1">
      <a:defRPr sz="900" kern="1200">
        <a:solidFill>
          <a:schemeClr val="tx1"/>
        </a:solidFill>
        <a:latin typeface="Calibri Light"/>
        <a:ea typeface="+mn-ea"/>
        <a:cs typeface="+mn-cs"/>
      </a:defRPr>
    </a:lvl5pPr>
    <a:lvl6pPr marL="1714157" algn="l" defTabSz="342831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6989" algn="l" defTabSz="342831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399820" algn="l" defTabSz="342831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2651" algn="l" defTabSz="342831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7854C53-471A-EE49-83FA-1E350517B733}" type="slidenum">
              <a:rPr lang="en-US" altLang="en-US"/>
              <a:pPr/>
              <a:t>1</a:t>
            </a:fld>
            <a:endParaRPr lang="en-US" altLang="en-US"/>
          </a:p>
        </p:txBody>
      </p:sp>
      <p:sp>
        <p:nvSpPr>
          <p:cNvPr id="17409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692150" y="1143000"/>
            <a:ext cx="5457825" cy="30702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17410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400550"/>
            <a:ext cx="5470525" cy="358457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8614614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6992600" y="-11796713"/>
            <a:ext cx="22159913" cy="1246505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24578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57825" cy="40862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20537287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6992600" y="-11796713"/>
            <a:ext cx="22159913" cy="1246505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24578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57825" cy="40862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5291372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6992600" y="-11796713"/>
            <a:ext cx="22159913" cy="1246505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24578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57825" cy="40862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14418927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 userDrawn="1"/>
        </p:nvGrpSpPr>
        <p:grpSpPr>
          <a:xfrm>
            <a:off x="3959326" y="4704412"/>
            <a:ext cx="1197890" cy="278102"/>
            <a:chOff x="3125767" y="3541103"/>
            <a:chExt cx="2865008" cy="665138"/>
          </a:xfrm>
        </p:grpSpPr>
        <p:sp>
          <p:nvSpPr>
            <p:cNvPr id="3" name="Freeform 2"/>
            <p:cNvSpPr>
              <a:spLocks noChangeArrowheads="1"/>
            </p:cNvSpPr>
            <p:nvPr/>
          </p:nvSpPr>
          <p:spPr bwMode="auto">
            <a:xfrm>
              <a:off x="3468687" y="3591571"/>
              <a:ext cx="412799" cy="247161"/>
            </a:xfrm>
            <a:custGeom>
              <a:avLst/>
              <a:gdLst>
                <a:gd name="T0" fmla="*/ 238 w 1405"/>
                <a:gd name="T1" fmla="*/ 497 h 844"/>
                <a:gd name="T2" fmla="*/ 238 w 1405"/>
                <a:gd name="T3" fmla="*/ 497 h 844"/>
                <a:gd name="T4" fmla="*/ 432 w 1405"/>
                <a:gd name="T5" fmla="*/ 648 h 844"/>
                <a:gd name="T6" fmla="*/ 1016 w 1405"/>
                <a:gd name="T7" fmla="*/ 821 h 844"/>
                <a:gd name="T8" fmla="*/ 1404 w 1405"/>
                <a:gd name="T9" fmla="*/ 692 h 844"/>
                <a:gd name="T10" fmla="*/ 1210 w 1405"/>
                <a:gd name="T11" fmla="*/ 713 h 844"/>
                <a:gd name="T12" fmla="*/ 864 w 1405"/>
                <a:gd name="T13" fmla="*/ 475 h 844"/>
                <a:gd name="T14" fmla="*/ 951 w 1405"/>
                <a:gd name="T15" fmla="*/ 43 h 844"/>
                <a:gd name="T16" fmla="*/ 757 w 1405"/>
                <a:gd name="T17" fmla="*/ 43 h 844"/>
                <a:gd name="T18" fmla="*/ 713 w 1405"/>
                <a:gd name="T19" fmla="*/ 216 h 844"/>
                <a:gd name="T20" fmla="*/ 584 w 1405"/>
                <a:gd name="T21" fmla="*/ 130 h 844"/>
                <a:gd name="T22" fmla="*/ 454 w 1405"/>
                <a:gd name="T23" fmla="*/ 173 h 844"/>
                <a:gd name="T24" fmla="*/ 454 w 1405"/>
                <a:gd name="T25" fmla="*/ 281 h 844"/>
                <a:gd name="T26" fmla="*/ 195 w 1405"/>
                <a:gd name="T27" fmla="*/ 260 h 844"/>
                <a:gd name="T28" fmla="*/ 0 w 1405"/>
                <a:gd name="T29" fmla="*/ 475 h 844"/>
                <a:gd name="T30" fmla="*/ 238 w 1405"/>
                <a:gd name="T31" fmla="*/ 497 h 844"/>
                <a:gd name="T32" fmla="*/ 454 w 1405"/>
                <a:gd name="T33" fmla="*/ 475 h 844"/>
                <a:gd name="T34" fmla="*/ 454 w 1405"/>
                <a:gd name="T35" fmla="*/ 475 h 844"/>
                <a:gd name="T36" fmla="*/ 584 w 1405"/>
                <a:gd name="T37" fmla="*/ 584 h 844"/>
                <a:gd name="T38" fmla="*/ 562 w 1405"/>
                <a:gd name="T39" fmla="*/ 562 h 844"/>
                <a:gd name="T40" fmla="*/ 540 w 1405"/>
                <a:gd name="T41" fmla="*/ 367 h 844"/>
                <a:gd name="T42" fmla="*/ 584 w 1405"/>
                <a:gd name="T43" fmla="*/ 540 h 844"/>
                <a:gd name="T44" fmla="*/ 670 w 1405"/>
                <a:gd name="T45" fmla="*/ 648 h 844"/>
                <a:gd name="T46" fmla="*/ 778 w 1405"/>
                <a:gd name="T47" fmla="*/ 713 h 844"/>
                <a:gd name="T48" fmla="*/ 994 w 1405"/>
                <a:gd name="T49" fmla="*/ 734 h 844"/>
                <a:gd name="T50" fmla="*/ 778 w 1405"/>
                <a:gd name="T51" fmla="*/ 713 h 844"/>
                <a:gd name="T52" fmla="*/ 584 w 1405"/>
                <a:gd name="T53" fmla="*/ 627 h 844"/>
                <a:gd name="T54" fmla="*/ 432 w 1405"/>
                <a:gd name="T55" fmla="*/ 497 h 844"/>
                <a:gd name="T56" fmla="*/ 260 w 1405"/>
                <a:gd name="T57" fmla="*/ 367 h 844"/>
                <a:gd name="T58" fmla="*/ 454 w 1405"/>
                <a:gd name="T59" fmla="*/ 475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05" h="844">
                  <a:moveTo>
                    <a:pt x="238" y="497"/>
                  </a:moveTo>
                  <a:lnTo>
                    <a:pt x="238" y="497"/>
                  </a:lnTo>
                  <a:cubicBezTo>
                    <a:pt x="303" y="540"/>
                    <a:pt x="367" y="605"/>
                    <a:pt x="432" y="648"/>
                  </a:cubicBezTo>
                  <a:cubicBezTo>
                    <a:pt x="584" y="778"/>
                    <a:pt x="799" y="843"/>
                    <a:pt x="1016" y="821"/>
                  </a:cubicBezTo>
                  <a:cubicBezTo>
                    <a:pt x="1167" y="821"/>
                    <a:pt x="1296" y="778"/>
                    <a:pt x="1404" y="692"/>
                  </a:cubicBezTo>
                  <a:cubicBezTo>
                    <a:pt x="1361" y="713"/>
                    <a:pt x="1296" y="713"/>
                    <a:pt x="1210" y="713"/>
                  </a:cubicBezTo>
                  <a:cubicBezTo>
                    <a:pt x="1081" y="713"/>
                    <a:pt x="929" y="605"/>
                    <a:pt x="864" y="475"/>
                  </a:cubicBezTo>
                  <a:cubicBezTo>
                    <a:pt x="822" y="325"/>
                    <a:pt x="843" y="152"/>
                    <a:pt x="951" y="43"/>
                  </a:cubicBezTo>
                  <a:cubicBezTo>
                    <a:pt x="886" y="0"/>
                    <a:pt x="822" y="0"/>
                    <a:pt x="757" y="43"/>
                  </a:cubicBezTo>
                  <a:cubicBezTo>
                    <a:pt x="713" y="87"/>
                    <a:pt x="692" y="152"/>
                    <a:pt x="713" y="216"/>
                  </a:cubicBezTo>
                  <a:cubicBezTo>
                    <a:pt x="670" y="195"/>
                    <a:pt x="627" y="152"/>
                    <a:pt x="584" y="130"/>
                  </a:cubicBezTo>
                  <a:cubicBezTo>
                    <a:pt x="540" y="130"/>
                    <a:pt x="476" y="130"/>
                    <a:pt x="454" y="173"/>
                  </a:cubicBezTo>
                  <a:cubicBezTo>
                    <a:pt x="432" y="195"/>
                    <a:pt x="432" y="260"/>
                    <a:pt x="454" y="281"/>
                  </a:cubicBezTo>
                  <a:cubicBezTo>
                    <a:pt x="390" y="238"/>
                    <a:pt x="281" y="238"/>
                    <a:pt x="195" y="260"/>
                  </a:cubicBezTo>
                  <a:cubicBezTo>
                    <a:pt x="87" y="302"/>
                    <a:pt x="43" y="389"/>
                    <a:pt x="0" y="475"/>
                  </a:cubicBezTo>
                  <a:cubicBezTo>
                    <a:pt x="65" y="454"/>
                    <a:pt x="152" y="454"/>
                    <a:pt x="238" y="497"/>
                  </a:cubicBezTo>
                  <a:close/>
                  <a:moveTo>
                    <a:pt x="454" y="475"/>
                  </a:moveTo>
                  <a:lnTo>
                    <a:pt x="454" y="475"/>
                  </a:lnTo>
                  <a:cubicBezTo>
                    <a:pt x="497" y="519"/>
                    <a:pt x="540" y="562"/>
                    <a:pt x="584" y="584"/>
                  </a:cubicBezTo>
                  <a:cubicBezTo>
                    <a:pt x="584" y="584"/>
                    <a:pt x="584" y="562"/>
                    <a:pt x="562" y="562"/>
                  </a:cubicBezTo>
                  <a:cubicBezTo>
                    <a:pt x="540" y="497"/>
                    <a:pt x="519" y="432"/>
                    <a:pt x="540" y="367"/>
                  </a:cubicBezTo>
                  <a:cubicBezTo>
                    <a:pt x="540" y="432"/>
                    <a:pt x="562" y="497"/>
                    <a:pt x="584" y="540"/>
                  </a:cubicBezTo>
                  <a:cubicBezTo>
                    <a:pt x="605" y="584"/>
                    <a:pt x="649" y="627"/>
                    <a:pt x="670" y="648"/>
                  </a:cubicBezTo>
                  <a:cubicBezTo>
                    <a:pt x="713" y="670"/>
                    <a:pt x="735" y="692"/>
                    <a:pt x="778" y="713"/>
                  </a:cubicBezTo>
                  <a:cubicBezTo>
                    <a:pt x="843" y="734"/>
                    <a:pt x="908" y="734"/>
                    <a:pt x="994" y="734"/>
                  </a:cubicBezTo>
                  <a:cubicBezTo>
                    <a:pt x="908" y="734"/>
                    <a:pt x="843" y="734"/>
                    <a:pt x="778" y="713"/>
                  </a:cubicBezTo>
                  <a:cubicBezTo>
                    <a:pt x="713" y="713"/>
                    <a:pt x="649" y="670"/>
                    <a:pt x="584" y="627"/>
                  </a:cubicBezTo>
                  <a:cubicBezTo>
                    <a:pt x="540" y="584"/>
                    <a:pt x="497" y="540"/>
                    <a:pt x="432" y="497"/>
                  </a:cubicBezTo>
                  <a:cubicBezTo>
                    <a:pt x="390" y="432"/>
                    <a:pt x="325" y="411"/>
                    <a:pt x="260" y="367"/>
                  </a:cubicBezTo>
                  <a:cubicBezTo>
                    <a:pt x="346" y="389"/>
                    <a:pt x="390" y="432"/>
                    <a:pt x="454" y="47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4" name="Freeform 3"/>
            <p:cNvSpPr>
              <a:spLocks noChangeArrowheads="1"/>
            </p:cNvSpPr>
            <p:nvPr/>
          </p:nvSpPr>
          <p:spPr bwMode="auto">
            <a:xfrm>
              <a:off x="3138707" y="3552749"/>
              <a:ext cx="938179" cy="406330"/>
            </a:xfrm>
            <a:custGeom>
              <a:avLst/>
              <a:gdLst>
                <a:gd name="T0" fmla="*/ 476 w 3198"/>
                <a:gd name="T1" fmla="*/ 1101 h 1383"/>
                <a:gd name="T2" fmla="*/ 476 w 3198"/>
                <a:gd name="T3" fmla="*/ 1101 h 1383"/>
                <a:gd name="T4" fmla="*/ 1555 w 3198"/>
                <a:gd name="T5" fmla="*/ 1339 h 1383"/>
                <a:gd name="T6" fmla="*/ 3197 w 3198"/>
                <a:gd name="T7" fmla="*/ 454 h 1383"/>
                <a:gd name="T8" fmla="*/ 2074 w 3198"/>
                <a:gd name="T9" fmla="*/ 1058 h 1383"/>
                <a:gd name="T10" fmla="*/ 1642 w 3198"/>
                <a:gd name="T11" fmla="*/ 1080 h 1383"/>
                <a:gd name="T12" fmla="*/ 1448 w 3198"/>
                <a:gd name="T13" fmla="*/ 1015 h 1383"/>
                <a:gd name="T14" fmla="*/ 1253 w 3198"/>
                <a:gd name="T15" fmla="*/ 972 h 1383"/>
                <a:gd name="T16" fmla="*/ 1058 w 3198"/>
                <a:gd name="T17" fmla="*/ 1036 h 1383"/>
                <a:gd name="T18" fmla="*/ 1081 w 3198"/>
                <a:gd name="T19" fmla="*/ 1188 h 1383"/>
                <a:gd name="T20" fmla="*/ 626 w 3198"/>
                <a:gd name="T21" fmla="*/ 454 h 1383"/>
                <a:gd name="T22" fmla="*/ 238 w 3198"/>
                <a:gd name="T23" fmla="*/ 216 h 1383"/>
                <a:gd name="T24" fmla="*/ 217 w 3198"/>
                <a:gd name="T25" fmla="*/ 108 h 1383"/>
                <a:gd name="T26" fmla="*/ 87 w 3198"/>
                <a:gd name="T27" fmla="*/ 86 h 1383"/>
                <a:gd name="T28" fmla="*/ 44 w 3198"/>
                <a:gd name="T29" fmla="*/ 172 h 1383"/>
                <a:gd name="T30" fmla="*/ 476 w 3198"/>
                <a:gd name="T31" fmla="*/ 1101 h 1383"/>
                <a:gd name="T32" fmla="*/ 152 w 3198"/>
                <a:gd name="T33" fmla="*/ 518 h 1383"/>
                <a:gd name="T34" fmla="*/ 152 w 3198"/>
                <a:gd name="T35" fmla="*/ 518 h 1383"/>
                <a:gd name="T36" fmla="*/ 303 w 3198"/>
                <a:gd name="T37" fmla="*/ 799 h 1383"/>
                <a:gd name="T38" fmla="*/ 519 w 3198"/>
                <a:gd name="T39" fmla="*/ 1036 h 1383"/>
                <a:gd name="T40" fmla="*/ 799 w 3198"/>
                <a:gd name="T41" fmla="*/ 1209 h 1383"/>
                <a:gd name="T42" fmla="*/ 519 w 3198"/>
                <a:gd name="T43" fmla="*/ 1058 h 1383"/>
                <a:gd name="T44" fmla="*/ 281 w 3198"/>
                <a:gd name="T45" fmla="*/ 821 h 1383"/>
                <a:gd name="T46" fmla="*/ 130 w 3198"/>
                <a:gd name="T47" fmla="*/ 518 h 1383"/>
                <a:gd name="T48" fmla="*/ 87 w 3198"/>
                <a:gd name="T49" fmla="*/ 194 h 1383"/>
                <a:gd name="T50" fmla="*/ 152 w 3198"/>
                <a:gd name="T51" fmla="*/ 518 h 1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98" h="1383">
                  <a:moveTo>
                    <a:pt x="476" y="1101"/>
                  </a:moveTo>
                  <a:lnTo>
                    <a:pt x="476" y="1101"/>
                  </a:lnTo>
                  <a:cubicBezTo>
                    <a:pt x="778" y="1318"/>
                    <a:pt x="1166" y="1382"/>
                    <a:pt x="1555" y="1339"/>
                  </a:cubicBezTo>
                  <a:cubicBezTo>
                    <a:pt x="2225" y="1274"/>
                    <a:pt x="2786" y="993"/>
                    <a:pt x="3197" y="454"/>
                  </a:cubicBezTo>
                  <a:cubicBezTo>
                    <a:pt x="2938" y="799"/>
                    <a:pt x="2484" y="1015"/>
                    <a:pt x="2074" y="1058"/>
                  </a:cubicBezTo>
                  <a:cubicBezTo>
                    <a:pt x="1922" y="1080"/>
                    <a:pt x="1772" y="1080"/>
                    <a:pt x="1642" y="1080"/>
                  </a:cubicBezTo>
                  <a:cubicBezTo>
                    <a:pt x="1577" y="1058"/>
                    <a:pt x="1513" y="1036"/>
                    <a:pt x="1448" y="1015"/>
                  </a:cubicBezTo>
                  <a:cubicBezTo>
                    <a:pt x="1383" y="1015"/>
                    <a:pt x="1318" y="993"/>
                    <a:pt x="1253" y="972"/>
                  </a:cubicBezTo>
                  <a:cubicBezTo>
                    <a:pt x="1188" y="972"/>
                    <a:pt x="1102" y="972"/>
                    <a:pt x="1058" y="1036"/>
                  </a:cubicBezTo>
                  <a:cubicBezTo>
                    <a:pt x="1016" y="1080"/>
                    <a:pt x="1016" y="1145"/>
                    <a:pt x="1081" y="1188"/>
                  </a:cubicBezTo>
                  <a:cubicBezTo>
                    <a:pt x="821" y="1015"/>
                    <a:pt x="691" y="756"/>
                    <a:pt x="626" y="454"/>
                  </a:cubicBezTo>
                  <a:cubicBezTo>
                    <a:pt x="562" y="194"/>
                    <a:pt x="346" y="0"/>
                    <a:pt x="238" y="216"/>
                  </a:cubicBezTo>
                  <a:cubicBezTo>
                    <a:pt x="217" y="194"/>
                    <a:pt x="217" y="151"/>
                    <a:pt x="217" y="108"/>
                  </a:cubicBezTo>
                  <a:cubicBezTo>
                    <a:pt x="173" y="65"/>
                    <a:pt x="108" y="43"/>
                    <a:pt x="87" y="86"/>
                  </a:cubicBezTo>
                  <a:cubicBezTo>
                    <a:pt x="65" y="108"/>
                    <a:pt x="44" y="151"/>
                    <a:pt x="44" y="172"/>
                  </a:cubicBezTo>
                  <a:cubicBezTo>
                    <a:pt x="0" y="540"/>
                    <a:pt x="152" y="886"/>
                    <a:pt x="476" y="1101"/>
                  </a:cubicBezTo>
                  <a:close/>
                  <a:moveTo>
                    <a:pt x="152" y="518"/>
                  </a:moveTo>
                  <a:lnTo>
                    <a:pt x="152" y="518"/>
                  </a:lnTo>
                  <a:cubicBezTo>
                    <a:pt x="173" y="626"/>
                    <a:pt x="238" y="734"/>
                    <a:pt x="303" y="799"/>
                  </a:cubicBezTo>
                  <a:cubicBezTo>
                    <a:pt x="367" y="886"/>
                    <a:pt x="432" y="972"/>
                    <a:pt x="519" y="1036"/>
                  </a:cubicBezTo>
                  <a:cubicBezTo>
                    <a:pt x="605" y="1101"/>
                    <a:pt x="713" y="1166"/>
                    <a:pt x="799" y="1209"/>
                  </a:cubicBezTo>
                  <a:cubicBezTo>
                    <a:pt x="691" y="1166"/>
                    <a:pt x="605" y="1123"/>
                    <a:pt x="519" y="1058"/>
                  </a:cubicBezTo>
                  <a:cubicBezTo>
                    <a:pt x="432" y="993"/>
                    <a:pt x="346" y="907"/>
                    <a:pt x="281" y="821"/>
                  </a:cubicBezTo>
                  <a:cubicBezTo>
                    <a:pt x="217" y="734"/>
                    <a:pt x="152" y="626"/>
                    <a:pt x="130" y="518"/>
                  </a:cubicBezTo>
                  <a:cubicBezTo>
                    <a:pt x="108" y="431"/>
                    <a:pt x="87" y="302"/>
                    <a:pt x="87" y="194"/>
                  </a:cubicBezTo>
                  <a:cubicBezTo>
                    <a:pt x="108" y="302"/>
                    <a:pt x="130" y="410"/>
                    <a:pt x="152" y="51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5" name="Freeform 4"/>
            <p:cNvSpPr>
              <a:spLocks noChangeArrowheads="1"/>
            </p:cNvSpPr>
            <p:nvPr/>
          </p:nvSpPr>
          <p:spPr bwMode="auto">
            <a:xfrm>
              <a:off x="3125767" y="3832263"/>
              <a:ext cx="393389" cy="190224"/>
            </a:xfrm>
            <a:custGeom>
              <a:avLst/>
              <a:gdLst>
                <a:gd name="T0" fmla="*/ 1339 w 1340"/>
                <a:gd name="T1" fmla="*/ 454 h 649"/>
                <a:gd name="T2" fmla="*/ 1339 w 1340"/>
                <a:gd name="T3" fmla="*/ 454 h 649"/>
                <a:gd name="T4" fmla="*/ 540 w 1340"/>
                <a:gd name="T5" fmla="*/ 432 h 649"/>
                <a:gd name="T6" fmla="*/ 410 w 1340"/>
                <a:gd name="T7" fmla="*/ 389 h 649"/>
                <a:gd name="T8" fmla="*/ 260 w 1340"/>
                <a:gd name="T9" fmla="*/ 432 h 649"/>
                <a:gd name="T10" fmla="*/ 216 w 1340"/>
                <a:gd name="T11" fmla="*/ 540 h 649"/>
                <a:gd name="T12" fmla="*/ 324 w 1340"/>
                <a:gd name="T13" fmla="*/ 605 h 649"/>
                <a:gd name="T14" fmla="*/ 87 w 1340"/>
                <a:gd name="T15" fmla="*/ 583 h 649"/>
                <a:gd name="T16" fmla="*/ 43 w 1340"/>
                <a:gd name="T17" fmla="*/ 345 h 649"/>
                <a:gd name="T18" fmla="*/ 260 w 1340"/>
                <a:gd name="T19" fmla="*/ 216 h 649"/>
                <a:gd name="T20" fmla="*/ 195 w 1340"/>
                <a:gd name="T21" fmla="*/ 151 h 649"/>
                <a:gd name="T22" fmla="*/ 410 w 1340"/>
                <a:gd name="T23" fmla="*/ 195 h 649"/>
                <a:gd name="T24" fmla="*/ 1339 w 1340"/>
                <a:gd name="T25" fmla="*/ 454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40" h="649">
                  <a:moveTo>
                    <a:pt x="1339" y="454"/>
                  </a:moveTo>
                  <a:lnTo>
                    <a:pt x="1339" y="454"/>
                  </a:lnTo>
                  <a:cubicBezTo>
                    <a:pt x="1080" y="518"/>
                    <a:pt x="799" y="518"/>
                    <a:pt x="540" y="432"/>
                  </a:cubicBezTo>
                  <a:cubicBezTo>
                    <a:pt x="497" y="410"/>
                    <a:pt x="454" y="410"/>
                    <a:pt x="410" y="389"/>
                  </a:cubicBezTo>
                  <a:cubicBezTo>
                    <a:pt x="367" y="389"/>
                    <a:pt x="302" y="389"/>
                    <a:pt x="260" y="432"/>
                  </a:cubicBezTo>
                  <a:cubicBezTo>
                    <a:pt x="238" y="454"/>
                    <a:pt x="195" y="497"/>
                    <a:pt x="216" y="540"/>
                  </a:cubicBezTo>
                  <a:cubicBezTo>
                    <a:pt x="238" y="583"/>
                    <a:pt x="281" y="627"/>
                    <a:pt x="324" y="605"/>
                  </a:cubicBezTo>
                  <a:cubicBezTo>
                    <a:pt x="260" y="627"/>
                    <a:pt x="151" y="648"/>
                    <a:pt x="87" y="583"/>
                  </a:cubicBezTo>
                  <a:cubicBezTo>
                    <a:pt x="22" y="518"/>
                    <a:pt x="0" y="410"/>
                    <a:pt x="43" y="345"/>
                  </a:cubicBezTo>
                  <a:cubicBezTo>
                    <a:pt x="87" y="259"/>
                    <a:pt x="173" y="216"/>
                    <a:pt x="260" y="216"/>
                  </a:cubicBezTo>
                  <a:cubicBezTo>
                    <a:pt x="238" y="195"/>
                    <a:pt x="195" y="173"/>
                    <a:pt x="195" y="151"/>
                  </a:cubicBezTo>
                  <a:cubicBezTo>
                    <a:pt x="130" y="0"/>
                    <a:pt x="389" y="173"/>
                    <a:pt x="410" y="195"/>
                  </a:cubicBezTo>
                  <a:cubicBezTo>
                    <a:pt x="648" y="345"/>
                    <a:pt x="1059" y="518"/>
                    <a:pt x="1339" y="45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6" name="Freeform 5"/>
            <p:cNvSpPr>
              <a:spLocks noChangeArrowheads="1"/>
            </p:cNvSpPr>
            <p:nvPr/>
          </p:nvSpPr>
          <p:spPr bwMode="auto">
            <a:xfrm>
              <a:off x="3873722" y="3541103"/>
              <a:ext cx="647021" cy="665138"/>
            </a:xfrm>
            <a:custGeom>
              <a:avLst/>
              <a:gdLst>
                <a:gd name="T0" fmla="*/ 432 w 2204"/>
                <a:gd name="T1" fmla="*/ 1620 h 2268"/>
                <a:gd name="T2" fmla="*/ 432 w 2204"/>
                <a:gd name="T3" fmla="*/ 1620 h 2268"/>
                <a:gd name="T4" fmla="*/ 518 w 2204"/>
                <a:gd name="T5" fmla="*/ 2267 h 2268"/>
                <a:gd name="T6" fmla="*/ 1080 w 2204"/>
                <a:gd name="T7" fmla="*/ 1749 h 2268"/>
                <a:gd name="T8" fmla="*/ 1403 w 2204"/>
                <a:gd name="T9" fmla="*/ 1922 h 2268"/>
                <a:gd name="T10" fmla="*/ 1274 w 2204"/>
                <a:gd name="T11" fmla="*/ 1641 h 2268"/>
                <a:gd name="T12" fmla="*/ 1403 w 2204"/>
                <a:gd name="T13" fmla="*/ 1663 h 2268"/>
                <a:gd name="T14" fmla="*/ 1144 w 2204"/>
                <a:gd name="T15" fmla="*/ 950 h 2268"/>
                <a:gd name="T16" fmla="*/ 1361 w 2204"/>
                <a:gd name="T17" fmla="*/ 1015 h 2268"/>
                <a:gd name="T18" fmla="*/ 1468 w 2204"/>
                <a:gd name="T19" fmla="*/ 820 h 2268"/>
                <a:gd name="T20" fmla="*/ 1317 w 2204"/>
                <a:gd name="T21" fmla="*/ 906 h 2268"/>
                <a:gd name="T22" fmla="*/ 1188 w 2204"/>
                <a:gd name="T23" fmla="*/ 777 h 2268"/>
                <a:gd name="T24" fmla="*/ 1403 w 2204"/>
                <a:gd name="T25" fmla="*/ 302 h 2268"/>
                <a:gd name="T26" fmla="*/ 2203 w 2204"/>
                <a:gd name="T27" fmla="*/ 43 h 2268"/>
                <a:gd name="T28" fmla="*/ 1793 w 2204"/>
                <a:gd name="T29" fmla="*/ 0 h 2268"/>
                <a:gd name="T30" fmla="*/ 1576 w 2204"/>
                <a:gd name="T31" fmla="*/ 43 h 2268"/>
                <a:gd name="T32" fmla="*/ 864 w 2204"/>
                <a:gd name="T33" fmla="*/ 691 h 2268"/>
                <a:gd name="T34" fmla="*/ 0 w 2204"/>
                <a:gd name="T35" fmla="*/ 1728 h 2268"/>
                <a:gd name="T36" fmla="*/ 432 w 2204"/>
                <a:gd name="T37" fmla="*/ 1620 h 2268"/>
                <a:gd name="T38" fmla="*/ 950 w 2204"/>
                <a:gd name="T39" fmla="*/ 993 h 2268"/>
                <a:gd name="T40" fmla="*/ 950 w 2204"/>
                <a:gd name="T41" fmla="*/ 993 h 2268"/>
                <a:gd name="T42" fmla="*/ 1144 w 2204"/>
                <a:gd name="T43" fmla="*/ 453 h 2268"/>
                <a:gd name="T44" fmla="*/ 1339 w 2204"/>
                <a:gd name="T45" fmla="*/ 237 h 2268"/>
                <a:gd name="T46" fmla="*/ 1447 w 2204"/>
                <a:gd name="T47" fmla="*/ 172 h 2268"/>
                <a:gd name="T48" fmla="*/ 1598 w 2204"/>
                <a:gd name="T49" fmla="*/ 129 h 2268"/>
                <a:gd name="T50" fmla="*/ 1468 w 2204"/>
                <a:gd name="T51" fmla="*/ 172 h 2268"/>
                <a:gd name="T52" fmla="*/ 1339 w 2204"/>
                <a:gd name="T53" fmla="*/ 259 h 2268"/>
                <a:gd name="T54" fmla="*/ 1253 w 2204"/>
                <a:gd name="T55" fmla="*/ 345 h 2268"/>
                <a:gd name="T56" fmla="*/ 1166 w 2204"/>
                <a:gd name="T57" fmla="*/ 474 h 2268"/>
                <a:gd name="T58" fmla="*/ 971 w 2204"/>
                <a:gd name="T59" fmla="*/ 993 h 2268"/>
                <a:gd name="T60" fmla="*/ 864 w 2204"/>
                <a:gd name="T61" fmla="*/ 1555 h 2268"/>
                <a:gd name="T62" fmla="*/ 777 w 2204"/>
                <a:gd name="T63" fmla="*/ 1835 h 2268"/>
                <a:gd name="T64" fmla="*/ 648 w 2204"/>
                <a:gd name="T65" fmla="*/ 2073 h 2268"/>
                <a:gd name="T66" fmla="*/ 842 w 2204"/>
                <a:gd name="T67" fmla="*/ 1555 h 2268"/>
                <a:gd name="T68" fmla="*/ 950 w 2204"/>
                <a:gd name="T69" fmla="*/ 993 h 2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04" h="2268">
                  <a:moveTo>
                    <a:pt x="432" y="1620"/>
                  </a:moveTo>
                  <a:lnTo>
                    <a:pt x="432" y="1620"/>
                  </a:lnTo>
                  <a:cubicBezTo>
                    <a:pt x="259" y="1792"/>
                    <a:pt x="669" y="2052"/>
                    <a:pt x="518" y="2267"/>
                  </a:cubicBezTo>
                  <a:cubicBezTo>
                    <a:pt x="691" y="2030"/>
                    <a:pt x="1101" y="2138"/>
                    <a:pt x="1080" y="1749"/>
                  </a:cubicBezTo>
                  <a:cubicBezTo>
                    <a:pt x="1209" y="1857"/>
                    <a:pt x="1253" y="1857"/>
                    <a:pt x="1403" y="1922"/>
                  </a:cubicBezTo>
                  <a:cubicBezTo>
                    <a:pt x="1296" y="1749"/>
                    <a:pt x="1274" y="1641"/>
                    <a:pt x="1274" y="1641"/>
                  </a:cubicBezTo>
                  <a:cubicBezTo>
                    <a:pt x="1339" y="1663"/>
                    <a:pt x="1403" y="1663"/>
                    <a:pt x="1403" y="1663"/>
                  </a:cubicBezTo>
                  <a:cubicBezTo>
                    <a:pt x="1253" y="1447"/>
                    <a:pt x="1144" y="1231"/>
                    <a:pt x="1144" y="950"/>
                  </a:cubicBezTo>
                  <a:cubicBezTo>
                    <a:pt x="1209" y="1015"/>
                    <a:pt x="1296" y="1058"/>
                    <a:pt x="1361" y="1015"/>
                  </a:cubicBezTo>
                  <a:cubicBezTo>
                    <a:pt x="1447" y="993"/>
                    <a:pt x="1490" y="885"/>
                    <a:pt x="1468" y="820"/>
                  </a:cubicBezTo>
                  <a:cubicBezTo>
                    <a:pt x="1447" y="885"/>
                    <a:pt x="1382" y="929"/>
                    <a:pt x="1317" y="906"/>
                  </a:cubicBezTo>
                  <a:cubicBezTo>
                    <a:pt x="1253" y="885"/>
                    <a:pt x="1209" y="842"/>
                    <a:pt x="1188" y="777"/>
                  </a:cubicBezTo>
                  <a:cubicBezTo>
                    <a:pt x="1123" y="604"/>
                    <a:pt x="1296" y="410"/>
                    <a:pt x="1403" y="302"/>
                  </a:cubicBezTo>
                  <a:cubicBezTo>
                    <a:pt x="1620" y="108"/>
                    <a:pt x="1922" y="43"/>
                    <a:pt x="2203" y="43"/>
                  </a:cubicBezTo>
                  <a:cubicBezTo>
                    <a:pt x="2073" y="43"/>
                    <a:pt x="1944" y="0"/>
                    <a:pt x="1793" y="0"/>
                  </a:cubicBezTo>
                  <a:cubicBezTo>
                    <a:pt x="1728" y="0"/>
                    <a:pt x="1641" y="21"/>
                    <a:pt x="1576" y="43"/>
                  </a:cubicBezTo>
                  <a:cubicBezTo>
                    <a:pt x="1253" y="129"/>
                    <a:pt x="1015" y="367"/>
                    <a:pt x="864" y="691"/>
                  </a:cubicBezTo>
                  <a:cubicBezTo>
                    <a:pt x="669" y="1079"/>
                    <a:pt x="410" y="1555"/>
                    <a:pt x="0" y="1728"/>
                  </a:cubicBezTo>
                  <a:cubicBezTo>
                    <a:pt x="151" y="1749"/>
                    <a:pt x="302" y="1684"/>
                    <a:pt x="432" y="1620"/>
                  </a:cubicBezTo>
                  <a:close/>
                  <a:moveTo>
                    <a:pt x="950" y="993"/>
                  </a:moveTo>
                  <a:lnTo>
                    <a:pt x="950" y="993"/>
                  </a:lnTo>
                  <a:cubicBezTo>
                    <a:pt x="994" y="799"/>
                    <a:pt x="1036" y="626"/>
                    <a:pt x="1144" y="453"/>
                  </a:cubicBezTo>
                  <a:cubicBezTo>
                    <a:pt x="1188" y="388"/>
                    <a:pt x="1253" y="302"/>
                    <a:pt x="1339" y="237"/>
                  </a:cubicBezTo>
                  <a:cubicBezTo>
                    <a:pt x="1382" y="215"/>
                    <a:pt x="1403" y="194"/>
                    <a:pt x="1447" y="172"/>
                  </a:cubicBezTo>
                  <a:cubicBezTo>
                    <a:pt x="1490" y="151"/>
                    <a:pt x="1533" y="129"/>
                    <a:pt x="1598" y="129"/>
                  </a:cubicBezTo>
                  <a:cubicBezTo>
                    <a:pt x="1533" y="129"/>
                    <a:pt x="1490" y="151"/>
                    <a:pt x="1468" y="172"/>
                  </a:cubicBezTo>
                  <a:cubicBezTo>
                    <a:pt x="1426" y="194"/>
                    <a:pt x="1382" y="215"/>
                    <a:pt x="1339" y="259"/>
                  </a:cubicBezTo>
                  <a:cubicBezTo>
                    <a:pt x="1317" y="280"/>
                    <a:pt x="1274" y="324"/>
                    <a:pt x="1253" y="345"/>
                  </a:cubicBezTo>
                  <a:cubicBezTo>
                    <a:pt x="1209" y="388"/>
                    <a:pt x="1188" y="432"/>
                    <a:pt x="1166" y="474"/>
                  </a:cubicBezTo>
                  <a:cubicBezTo>
                    <a:pt x="1058" y="626"/>
                    <a:pt x="1015" y="820"/>
                    <a:pt x="971" y="993"/>
                  </a:cubicBezTo>
                  <a:cubicBezTo>
                    <a:pt x="929" y="1188"/>
                    <a:pt x="907" y="1382"/>
                    <a:pt x="864" y="1555"/>
                  </a:cubicBezTo>
                  <a:cubicBezTo>
                    <a:pt x="842" y="1641"/>
                    <a:pt x="821" y="1749"/>
                    <a:pt x="777" y="1835"/>
                  </a:cubicBezTo>
                  <a:cubicBezTo>
                    <a:pt x="734" y="1922"/>
                    <a:pt x="691" y="1987"/>
                    <a:pt x="648" y="2073"/>
                  </a:cubicBezTo>
                  <a:cubicBezTo>
                    <a:pt x="734" y="1922"/>
                    <a:pt x="799" y="1728"/>
                    <a:pt x="842" y="1555"/>
                  </a:cubicBezTo>
                  <a:cubicBezTo>
                    <a:pt x="885" y="1361"/>
                    <a:pt x="907" y="1188"/>
                    <a:pt x="950" y="99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7" name="Freeform 6"/>
            <p:cNvSpPr>
              <a:spLocks noChangeArrowheads="1"/>
            </p:cNvSpPr>
            <p:nvPr/>
          </p:nvSpPr>
          <p:spPr bwMode="auto">
            <a:xfrm>
              <a:off x="3620090" y="3724857"/>
              <a:ext cx="450327" cy="349391"/>
            </a:xfrm>
            <a:custGeom>
              <a:avLst/>
              <a:gdLst>
                <a:gd name="T0" fmla="*/ 648 w 1534"/>
                <a:gd name="T1" fmla="*/ 907 h 1189"/>
                <a:gd name="T2" fmla="*/ 648 w 1534"/>
                <a:gd name="T3" fmla="*/ 907 h 1189"/>
                <a:gd name="T4" fmla="*/ 389 w 1534"/>
                <a:gd name="T5" fmla="*/ 1188 h 1189"/>
                <a:gd name="T6" fmla="*/ 1533 w 1534"/>
                <a:gd name="T7" fmla="*/ 0 h 1189"/>
                <a:gd name="T8" fmla="*/ 0 w 1534"/>
                <a:gd name="T9" fmla="*/ 929 h 1189"/>
                <a:gd name="T10" fmla="*/ 648 w 1534"/>
                <a:gd name="T11" fmla="*/ 907 h 1189"/>
                <a:gd name="T12" fmla="*/ 626 w 1534"/>
                <a:gd name="T13" fmla="*/ 777 h 1189"/>
                <a:gd name="T14" fmla="*/ 626 w 1534"/>
                <a:gd name="T15" fmla="*/ 777 h 1189"/>
                <a:gd name="T16" fmla="*/ 864 w 1534"/>
                <a:gd name="T17" fmla="*/ 648 h 1189"/>
                <a:gd name="T18" fmla="*/ 1080 w 1534"/>
                <a:gd name="T19" fmla="*/ 518 h 1189"/>
                <a:gd name="T20" fmla="*/ 1274 w 1534"/>
                <a:gd name="T21" fmla="*/ 345 h 1189"/>
                <a:gd name="T22" fmla="*/ 1101 w 1534"/>
                <a:gd name="T23" fmla="*/ 518 h 1189"/>
                <a:gd name="T24" fmla="*/ 885 w 1534"/>
                <a:gd name="T25" fmla="*/ 670 h 1189"/>
                <a:gd name="T26" fmla="*/ 626 w 1534"/>
                <a:gd name="T27" fmla="*/ 799 h 1189"/>
                <a:gd name="T28" fmla="*/ 367 w 1534"/>
                <a:gd name="T29" fmla="*/ 864 h 1189"/>
                <a:gd name="T30" fmla="*/ 626 w 1534"/>
                <a:gd name="T31" fmla="*/ 777 h 1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34" h="1189">
                  <a:moveTo>
                    <a:pt x="648" y="907"/>
                  </a:moveTo>
                  <a:lnTo>
                    <a:pt x="648" y="907"/>
                  </a:lnTo>
                  <a:cubicBezTo>
                    <a:pt x="605" y="994"/>
                    <a:pt x="410" y="1166"/>
                    <a:pt x="389" y="1188"/>
                  </a:cubicBezTo>
                  <a:cubicBezTo>
                    <a:pt x="821" y="1123"/>
                    <a:pt x="1361" y="345"/>
                    <a:pt x="1533" y="0"/>
                  </a:cubicBezTo>
                  <a:cubicBezTo>
                    <a:pt x="1123" y="453"/>
                    <a:pt x="583" y="777"/>
                    <a:pt x="0" y="929"/>
                  </a:cubicBezTo>
                  <a:cubicBezTo>
                    <a:pt x="194" y="1037"/>
                    <a:pt x="475" y="1015"/>
                    <a:pt x="648" y="907"/>
                  </a:cubicBezTo>
                  <a:close/>
                  <a:moveTo>
                    <a:pt x="626" y="777"/>
                  </a:moveTo>
                  <a:lnTo>
                    <a:pt x="626" y="777"/>
                  </a:lnTo>
                  <a:cubicBezTo>
                    <a:pt x="712" y="735"/>
                    <a:pt x="799" y="712"/>
                    <a:pt x="864" y="648"/>
                  </a:cubicBezTo>
                  <a:cubicBezTo>
                    <a:pt x="950" y="605"/>
                    <a:pt x="1015" y="562"/>
                    <a:pt x="1080" y="518"/>
                  </a:cubicBezTo>
                  <a:cubicBezTo>
                    <a:pt x="1144" y="453"/>
                    <a:pt x="1209" y="389"/>
                    <a:pt x="1274" y="345"/>
                  </a:cubicBezTo>
                  <a:cubicBezTo>
                    <a:pt x="1231" y="410"/>
                    <a:pt x="1166" y="475"/>
                    <a:pt x="1101" y="518"/>
                  </a:cubicBezTo>
                  <a:cubicBezTo>
                    <a:pt x="1037" y="583"/>
                    <a:pt x="950" y="626"/>
                    <a:pt x="885" y="670"/>
                  </a:cubicBezTo>
                  <a:cubicBezTo>
                    <a:pt x="799" y="712"/>
                    <a:pt x="712" y="756"/>
                    <a:pt x="626" y="799"/>
                  </a:cubicBezTo>
                  <a:cubicBezTo>
                    <a:pt x="562" y="821"/>
                    <a:pt x="453" y="842"/>
                    <a:pt x="367" y="864"/>
                  </a:cubicBezTo>
                  <a:cubicBezTo>
                    <a:pt x="453" y="842"/>
                    <a:pt x="540" y="821"/>
                    <a:pt x="626" y="77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8" name="Freeform 7"/>
            <p:cNvSpPr>
              <a:spLocks noChangeArrowheads="1"/>
            </p:cNvSpPr>
            <p:nvPr/>
          </p:nvSpPr>
          <p:spPr bwMode="auto">
            <a:xfrm>
              <a:off x="4317578" y="3609688"/>
              <a:ext cx="216106" cy="240691"/>
            </a:xfrm>
            <a:custGeom>
              <a:avLst/>
              <a:gdLst>
                <a:gd name="T0" fmla="*/ 734 w 735"/>
                <a:gd name="T1" fmla="*/ 0 h 822"/>
                <a:gd name="T2" fmla="*/ 734 w 735"/>
                <a:gd name="T3" fmla="*/ 0 h 822"/>
                <a:gd name="T4" fmla="*/ 216 w 735"/>
                <a:gd name="T5" fmla="*/ 692 h 822"/>
                <a:gd name="T6" fmla="*/ 734 w 735"/>
                <a:gd name="T7" fmla="*/ 0 h 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5" h="822">
                  <a:moveTo>
                    <a:pt x="734" y="0"/>
                  </a:moveTo>
                  <a:lnTo>
                    <a:pt x="734" y="0"/>
                  </a:lnTo>
                  <a:cubicBezTo>
                    <a:pt x="734" y="0"/>
                    <a:pt x="432" y="821"/>
                    <a:pt x="216" y="692"/>
                  </a:cubicBezTo>
                  <a:cubicBezTo>
                    <a:pt x="0" y="562"/>
                    <a:pt x="734" y="0"/>
                    <a:pt x="734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9" name="Freeform 8"/>
            <p:cNvSpPr>
              <a:spLocks noChangeArrowheads="1"/>
            </p:cNvSpPr>
            <p:nvPr/>
          </p:nvSpPr>
          <p:spPr bwMode="auto">
            <a:xfrm>
              <a:off x="4481923" y="3635568"/>
              <a:ext cx="152696" cy="221281"/>
            </a:xfrm>
            <a:custGeom>
              <a:avLst/>
              <a:gdLst>
                <a:gd name="T0" fmla="*/ 258 w 519"/>
                <a:gd name="T1" fmla="*/ 755 h 756"/>
                <a:gd name="T2" fmla="*/ 258 w 519"/>
                <a:gd name="T3" fmla="*/ 755 h 756"/>
                <a:gd name="T4" fmla="*/ 258 w 519"/>
                <a:gd name="T5" fmla="*/ 0 h 756"/>
                <a:gd name="T6" fmla="*/ 258 w 519"/>
                <a:gd name="T7" fmla="*/ 755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756">
                  <a:moveTo>
                    <a:pt x="258" y="755"/>
                  </a:moveTo>
                  <a:lnTo>
                    <a:pt x="258" y="755"/>
                  </a:lnTo>
                  <a:cubicBezTo>
                    <a:pt x="0" y="755"/>
                    <a:pt x="258" y="0"/>
                    <a:pt x="258" y="0"/>
                  </a:cubicBezTo>
                  <a:cubicBezTo>
                    <a:pt x="258" y="0"/>
                    <a:pt x="518" y="755"/>
                    <a:pt x="258" y="755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10" name="Freeform 9"/>
            <p:cNvSpPr>
              <a:spLocks noChangeArrowheads="1"/>
            </p:cNvSpPr>
            <p:nvPr/>
          </p:nvSpPr>
          <p:spPr bwMode="auto">
            <a:xfrm>
              <a:off x="5229878" y="3591571"/>
              <a:ext cx="417975" cy="247161"/>
            </a:xfrm>
            <a:custGeom>
              <a:avLst/>
              <a:gdLst>
                <a:gd name="T0" fmla="*/ 1425 w 1426"/>
                <a:gd name="T1" fmla="*/ 475 h 844"/>
                <a:gd name="T2" fmla="*/ 1425 w 1426"/>
                <a:gd name="T3" fmla="*/ 475 h 844"/>
                <a:gd name="T4" fmla="*/ 1231 w 1426"/>
                <a:gd name="T5" fmla="*/ 260 h 844"/>
                <a:gd name="T6" fmla="*/ 950 w 1426"/>
                <a:gd name="T7" fmla="*/ 281 h 844"/>
                <a:gd name="T8" fmla="*/ 972 w 1426"/>
                <a:gd name="T9" fmla="*/ 173 h 844"/>
                <a:gd name="T10" fmla="*/ 842 w 1426"/>
                <a:gd name="T11" fmla="*/ 130 h 844"/>
                <a:gd name="T12" fmla="*/ 713 w 1426"/>
                <a:gd name="T13" fmla="*/ 216 h 844"/>
                <a:gd name="T14" fmla="*/ 648 w 1426"/>
                <a:gd name="T15" fmla="*/ 43 h 844"/>
                <a:gd name="T16" fmla="*/ 475 w 1426"/>
                <a:gd name="T17" fmla="*/ 43 h 844"/>
                <a:gd name="T18" fmla="*/ 540 w 1426"/>
                <a:gd name="T19" fmla="*/ 475 h 844"/>
                <a:gd name="T20" fmla="*/ 194 w 1426"/>
                <a:gd name="T21" fmla="*/ 713 h 844"/>
                <a:gd name="T22" fmla="*/ 0 w 1426"/>
                <a:gd name="T23" fmla="*/ 692 h 844"/>
                <a:gd name="T24" fmla="*/ 410 w 1426"/>
                <a:gd name="T25" fmla="*/ 821 h 844"/>
                <a:gd name="T26" fmla="*/ 993 w 1426"/>
                <a:gd name="T27" fmla="*/ 648 h 844"/>
                <a:gd name="T28" fmla="*/ 1188 w 1426"/>
                <a:gd name="T29" fmla="*/ 497 h 844"/>
                <a:gd name="T30" fmla="*/ 1425 w 1426"/>
                <a:gd name="T31" fmla="*/ 475 h 844"/>
                <a:gd name="T32" fmla="*/ 1145 w 1426"/>
                <a:gd name="T33" fmla="*/ 367 h 844"/>
                <a:gd name="T34" fmla="*/ 1145 w 1426"/>
                <a:gd name="T35" fmla="*/ 367 h 844"/>
                <a:gd name="T36" fmla="*/ 972 w 1426"/>
                <a:gd name="T37" fmla="*/ 497 h 844"/>
                <a:gd name="T38" fmla="*/ 821 w 1426"/>
                <a:gd name="T39" fmla="*/ 627 h 844"/>
                <a:gd name="T40" fmla="*/ 648 w 1426"/>
                <a:gd name="T41" fmla="*/ 713 h 844"/>
                <a:gd name="T42" fmla="*/ 432 w 1426"/>
                <a:gd name="T43" fmla="*/ 734 h 844"/>
                <a:gd name="T44" fmla="*/ 626 w 1426"/>
                <a:gd name="T45" fmla="*/ 713 h 844"/>
                <a:gd name="T46" fmla="*/ 756 w 1426"/>
                <a:gd name="T47" fmla="*/ 648 h 844"/>
                <a:gd name="T48" fmla="*/ 821 w 1426"/>
                <a:gd name="T49" fmla="*/ 540 h 844"/>
                <a:gd name="T50" fmla="*/ 886 w 1426"/>
                <a:gd name="T51" fmla="*/ 367 h 844"/>
                <a:gd name="T52" fmla="*/ 842 w 1426"/>
                <a:gd name="T53" fmla="*/ 562 h 844"/>
                <a:gd name="T54" fmla="*/ 821 w 1426"/>
                <a:gd name="T55" fmla="*/ 584 h 844"/>
                <a:gd name="T56" fmla="*/ 972 w 1426"/>
                <a:gd name="T57" fmla="*/ 475 h 844"/>
                <a:gd name="T58" fmla="*/ 1145 w 1426"/>
                <a:gd name="T59" fmla="*/ 367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26" h="844">
                  <a:moveTo>
                    <a:pt x="1425" y="475"/>
                  </a:moveTo>
                  <a:lnTo>
                    <a:pt x="1425" y="475"/>
                  </a:lnTo>
                  <a:cubicBezTo>
                    <a:pt x="1382" y="389"/>
                    <a:pt x="1317" y="302"/>
                    <a:pt x="1231" y="260"/>
                  </a:cubicBezTo>
                  <a:cubicBezTo>
                    <a:pt x="1145" y="238"/>
                    <a:pt x="1037" y="238"/>
                    <a:pt x="950" y="281"/>
                  </a:cubicBezTo>
                  <a:cubicBezTo>
                    <a:pt x="972" y="260"/>
                    <a:pt x="993" y="195"/>
                    <a:pt x="972" y="173"/>
                  </a:cubicBezTo>
                  <a:cubicBezTo>
                    <a:pt x="928" y="130"/>
                    <a:pt x="886" y="130"/>
                    <a:pt x="842" y="130"/>
                  </a:cubicBezTo>
                  <a:cubicBezTo>
                    <a:pt x="778" y="152"/>
                    <a:pt x="756" y="195"/>
                    <a:pt x="713" y="216"/>
                  </a:cubicBezTo>
                  <a:cubicBezTo>
                    <a:pt x="734" y="152"/>
                    <a:pt x="713" y="87"/>
                    <a:pt x="648" y="43"/>
                  </a:cubicBezTo>
                  <a:cubicBezTo>
                    <a:pt x="605" y="0"/>
                    <a:pt x="519" y="0"/>
                    <a:pt x="475" y="43"/>
                  </a:cubicBezTo>
                  <a:cubicBezTo>
                    <a:pt x="561" y="152"/>
                    <a:pt x="605" y="325"/>
                    <a:pt x="540" y="475"/>
                  </a:cubicBezTo>
                  <a:cubicBezTo>
                    <a:pt x="496" y="605"/>
                    <a:pt x="346" y="713"/>
                    <a:pt x="194" y="713"/>
                  </a:cubicBezTo>
                  <a:cubicBezTo>
                    <a:pt x="129" y="713"/>
                    <a:pt x="64" y="713"/>
                    <a:pt x="0" y="692"/>
                  </a:cubicBezTo>
                  <a:cubicBezTo>
                    <a:pt x="129" y="778"/>
                    <a:pt x="259" y="821"/>
                    <a:pt x="410" y="821"/>
                  </a:cubicBezTo>
                  <a:cubicBezTo>
                    <a:pt x="605" y="843"/>
                    <a:pt x="821" y="778"/>
                    <a:pt x="993" y="648"/>
                  </a:cubicBezTo>
                  <a:cubicBezTo>
                    <a:pt x="1058" y="605"/>
                    <a:pt x="1123" y="540"/>
                    <a:pt x="1188" y="497"/>
                  </a:cubicBezTo>
                  <a:cubicBezTo>
                    <a:pt x="1253" y="454"/>
                    <a:pt x="1339" y="454"/>
                    <a:pt x="1425" y="475"/>
                  </a:cubicBezTo>
                  <a:close/>
                  <a:moveTo>
                    <a:pt x="1145" y="367"/>
                  </a:moveTo>
                  <a:lnTo>
                    <a:pt x="1145" y="367"/>
                  </a:lnTo>
                  <a:cubicBezTo>
                    <a:pt x="1080" y="411"/>
                    <a:pt x="1037" y="432"/>
                    <a:pt x="972" y="497"/>
                  </a:cubicBezTo>
                  <a:cubicBezTo>
                    <a:pt x="928" y="540"/>
                    <a:pt x="886" y="584"/>
                    <a:pt x="821" y="627"/>
                  </a:cubicBezTo>
                  <a:cubicBezTo>
                    <a:pt x="778" y="670"/>
                    <a:pt x="713" y="713"/>
                    <a:pt x="648" y="713"/>
                  </a:cubicBezTo>
                  <a:cubicBezTo>
                    <a:pt x="561" y="734"/>
                    <a:pt x="496" y="734"/>
                    <a:pt x="432" y="734"/>
                  </a:cubicBezTo>
                  <a:cubicBezTo>
                    <a:pt x="496" y="734"/>
                    <a:pt x="561" y="734"/>
                    <a:pt x="626" y="713"/>
                  </a:cubicBezTo>
                  <a:cubicBezTo>
                    <a:pt x="669" y="692"/>
                    <a:pt x="713" y="670"/>
                    <a:pt x="756" y="648"/>
                  </a:cubicBezTo>
                  <a:cubicBezTo>
                    <a:pt x="778" y="627"/>
                    <a:pt x="799" y="584"/>
                    <a:pt x="821" y="540"/>
                  </a:cubicBezTo>
                  <a:cubicBezTo>
                    <a:pt x="864" y="497"/>
                    <a:pt x="886" y="432"/>
                    <a:pt x="886" y="367"/>
                  </a:cubicBezTo>
                  <a:cubicBezTo>
                    <a:pt x="907" y="432"/>
                    <a:pt x="886" y="497"/>
                    <a:pt x="842" y="562"/>
                  </a:cubicBezTo>
                  <a:cubicBezTo>
                    <a:pt x="842" y="562"/>
                    <a:pt x="842" y="584"/>
                    <a:pt x="821" y="584"/>
                  </a:cubicBezTo>
                  <a:cubicBezTo>
                    <a:pt x="886" y="562"/>
                    <a:pt x="928" y="519"/>
                    <a:pt x="972" y="475"/>
                  </a:cubicBezTo>
                  <a:cubicBezTo>
                    <a:pt x="1015" y="432"/>
                    <a:pt x="1080" y="389"/>
                    <a:pt x="1145" y="36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11" name="Freeform 10"/>
            <p:cNvSpPr>
              <a:spLocks noChangeArrowheads="1"/>
            </p:cNvSpPr>
            <p:nvPr/>
          </p:nvSpPr>
          <p:spPr bwMode="auto">
            <a:xfrm>
              <a:off x="5039654" y="3552749"/>
              <a:ext cx="931710" cy="406330"/>
            </a:xfrm>
            <a:custGeom>
              <a:avLst/>
              <a:gdLst>
                <a:gd name="T0" fmla="*/ 3131 w 3176"/>
                <a:gd name="T1" fmla="*/ 172 h 1383"/>
                <a:gd name="T2" fmla="*/ 3131 w 3176"/>
                <a:gd name="T3" fmla="*/ 172 h 1383"/>
                <a:gd name="T4" fmla="*/ 3110 w 3176"/>
                <a:gd name="T5" fmla="*/ 86 h 1383"/>
                <a:gd name="T6" fmla="*/ 2981 w 3176"/>
                <a:gd name="T7" fmla="*/ 108 h 1383"/>
                <a:gd name="T8" fmla="*/ 2959 w 3176"/>
                <a:gd name="T9" fmla="*/ 216 h 1383"/>
                <a:gd name="T10" fmla="*/ 2570 w 3176"/>
                <a:gd name="T11" fmla="*/ 454 h 1383"/>
                <a:gd name="T12" fmla="*/ 2117 w 3176"/>
                <a:gd name="T13" fmla="*/ 1188 h 1383"/>
                <a:gd name="T14" fmla="*/ 2138 w 3176"/>
                <a:gd name="T15" fmla="*/ 1036 h 1383"/>
                <a:gd name="T16" fmla="*/ 1944 w 3176"/>
                <a:gd name="T17" fmla="*/ 972 h 1383"/>
                <a:gd name="T18" fmla="*/ 1749 w 3176"/>
                <a:gd name="T19" fmla="*/ 1015 h 1383"/>
                <a:gd name="T20" fmla="*/ 1555 w 3176"/>
                <a:gd name="T21" fmla="*/ 1080 h 1383"/>
                <a:gd name="T22" fmla="*/ 1123 w 3176"/>
                <a:gd name="T23" fmla="*/ 1058 h 1383"/>
                <a:gd name="T24" fmla="*/ 0 w 3176"/>
                <a:gd name="T25" fmla="*/ 454 h 1383"/>
                <a:gd name="T26" fmla="*/ 1641 w 3176"/>
                <a:gd name="T27" fmla="*/ 1339 h 1383"/>
                <a:gd name="T28" fmla="*/ 2722 w 3176"/>
                <a:gd name="T29" fmla="*/ 1101 h 1383"/>
                <a:gd name="T30" fmla="*/ 3131 w 3176"/>
                <a:gd name="T31" fmla="*/ 172 h 1383"/>
                <a:gd name="T32" fmla="*/ 3089 w 3176"/>
                <a:gd name="T33" fmla="*/ 194 h 1383"/>
                <a:gd name="T34" fmla="*/ 3089 w 3176"/>
                <a:gd name="T35" fmla="*/ 194 h 1383"/>
                <a:gd name="T36" fmla="*/ 3067 w 3176"/>
                <a:gd name="T37" fmla="*/ 518 h 1383"/>
                <a:gd name="T38" fmla="*/ 2916 w 3176"/>
                <a:gd name="T39" fmla="*/ 821 h 1383"/>
                <a:gd name="T40" fmla="*/ 2678 w 3176"/>
                <a:gd name="T41" fmla="*/ 1058 h 1383"/>
                <a:gd name="T42" fmla="*/ 2376 w 3176"/>
                <a:gd name="T43" fmla="*/ 1209 h 1383"/>
                <a:gd name="T44" fmla="*/ 2657 w 3176"/>
                <a:gd name="T45" fmla="*/ 1036 h 1383"/>
                <a:gd name="T46" fmla="*/ 2894 w 3176"/>
                <a:gd name="T47" fmla="*/ 799 h 1383"/>
                <a:gd name="T48" fmla="*/ 3045 w 3176"/>
                <a:gd name="T49" fmla="*/ 518 h 1383"/>
                <a:gd name="T50" fmla="*/ 3089 w 3176"/>
                <a:gd name="T51" fmla="*/ 194 h 1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76" h="1383">
                  <a:moveTo>
                    <a:pt x="3131" y="172"/>
                  </a:moveTo>
                  <a:lnTo>
                    <a:pt x="3131" y="172"/>
                  </a:lnTo>
                  <a:cubicBezTo>
                    <a:pt x="3131" y="151"/>
                    <a:pt x="3131" y="108"/>
                    <a:pt x="3110" y="86"/>
                  </a:cubicBezTo>
                  <a:cubicBezTo>
                    <a:pt x="3067" y="43"/>
                    <a:pt x="3002" y="65"/>
                    <a:pt x="2981" y="108"/>
                  </a:cubicBezTo>
                  <a:cubicBezTo>
                    <a:pt x="2959" y="151"/>
                    <a:pt x="2981" y="194"/>
                    <a:pt x="2959" y="216"/>
                  </a:cubicBezTo>
                  <a:cubicBezTo>
                    <a:pt x="2851" y="0"/>
                    <a:pt x="2613" y="194"/>
                    <a:pt x="2570" y="454"/>
                  </a:cubicBezTo>
                  <a:cubicBezTo>
                    <a:pt x="2505" y="756"/>
                    <a:pt x="2376" y="1015"/>
                    <a:pt x="2117" y="1188"/>
                  </a:cubicBezTo>
                  <a:cubicBezTo>
                    <a:pt x="2181" y="1145"/>
                    <a:pt x="2181" y="1080"/>
                    <a:pt x="2138" y="1036"/>
                  </a:cubicBezTo>
                  <a:cubicBezTo>
                    <a:pt x="2073" y="972"/>
                    <a:pt x="2008" y="972"/>
                    <a:pt x="1944" y="972"/>
                  </a:cubicBezTo>
                  <a:cubicBezTo>
                    <a:pt x="1879" y="993"/>
                    <a:pt x="1814" y="1015"/>
                    <a:pt x="1749" y="1015"/>
                  </a:cubicBezTo>
                  <a:cubicBezTo>
                    <a:pt x="1685" y="1036"/>
                    <a:pt x="1620" y="1058"/>
                    <a:pt x="1555" y="1080"/>
                  </a:cubicBezTo>
                  <a:cubicBezTo>
                    <a:pt x="1404" y="1080"/>
                    <a:pt x="1274" y="1080"/>
                    <a:pt x="1123" y="1058"/>
                  </a:cubicBezTo>
                  <a:cubicBezTo>
                    <a:pt x="712" y="1015"/>
                    <a:pt x="259" y="799"/>
                    <a:pt x="0" y="454"/>
                  </a:cubicBezTo>
                  <a:cubicBezTo>
                    <a:pt x="410" y="993"/>
                    <a:pt x="950" y="1274"/>
                    <a:pt x="1641" y="1339"/>
                  </a:cubicBezTo>
                  <a:cubicBezTo>
                    <a:pt x="2008" y="1382"/>
                    <a:pt x="2419" y="1318"/>
                    <a:pt x="2722" y="1101"/>
                  </a:cubicBezTo>
                  <a:cubicBezTo>
                    <a:pt x="3045" y="886"/>
                    <a:pt x="3175" y="540"/>
                    <a:pt x="3131" y="172"/>
                  </a:cubicBezTo>
                  <a:close/>
                  <a:moveTo>
                    <a:pt x="3089" y="194"/>
                  </a:moveTo>
                  <a:lnTo>
                    <a:pt x="3089" y="194"/>
                  </a:lnTo>
                  <a:cubicBezTo>
                    <a:pt x="3089" y="302"/>
                    <a:pt x="3089" y="431"/>
                    <a:pt x="3067" y="518"/>
                  </a:cubicBezTo>
                  <a:cubicBezTo>
                    <a:pt x="3024" y="626"/>
                    <a:pt x="2981" y="734"/>
                    <a:pt x="2916" y="821"/>
                  </a:cubicBezTo>
                  <a:cubicBezTo>
                    <a:pt x="2851" y="907"/>
                    <a:pt x="2764" y="993"/>
                    <a:pt x="2678" y="1058"/>
                  </a:cubicBezTo>
                  <a:cubicBezTo>
                    <a:pt x="2592" y="1123"/>
                    <a:pt x="2484" y="1166"/>
                    <a:pt x="2376" y="1209"/>
                  </a:cubicBezTo>
                  <a:cubicBezTo>
                    <a:pt x="2484" y="1166"/>
                    <a:pt x="2570" y="1101"/>
                    <a:pt x="2657" y="1036"/>
                  </a:cubicBezTo>
                  <a:cubicBezTo>
                    <a:pt x="2743" y="972"/>
                    <a:pt x="2829" y="886"/>
                    <a:pt x="2894" y="799"/>
                  </a:cubicBezTo>
                  <a:cubicBezTo>
                    <a:pt x="2959" y="734"/>
                    <a:pt x="3002" y="626"/>
                    <a:pt x="3045" y="518"/>
                  </a:cubicBezTo>
                  <a:cubicBezTo>
                    <a:pt x="3067" y="410"/>
                    <a:pt x="3089" y="302"/>
                    <a:pt x="3089" y="19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12" name="Freeform 11"/>
            <p:cNvSpPr>
              <a:spLocks noChangeArrowheads="1"/>
            </p:cNvSpPr>
            <p:nvPr/>
          </p:nvSpPr>
          <p:spPr bwMode="auto">
            <a:xfrm>
              <a:off x="5590915" y="3832263"/>
              <a:ext cx="399860" cy="190224"/>
            </a:xfrm>
            <a:custGeom>
              <a:avLst/>
              <a:gdLst>
                <a:gd name="T0" fmla="*/ 0 w 1362"/>
                <a:gd name="T1" fmla="*/ 454 h 649"/>
                <a:gd name="T2" fmla="*/ 0 w 1362"/>
                <a:gd name="T3" fmla="*/ 454 h 649"/>
                <a:gd name="T4" fmla="*/ 820 w 1362"/>
                <a:gd name="T5" fmla="*/ 432 h 649"/>
                <a:gd name="T6" fmla="*/ 950 w 1362"/>
                <a:gd name="T7" fmla="*/ 389 h 649"/>
                <a:gd name="T8" fmla="*/ 1080 w 1362"/>
                <a:gd name="T9" fmla="*/ 432 h 649"/>
                <a:gd name="T10" fmla="*/ 1145 w 1362"/>
                <a:gd name="T11" fmla="*/ 540 h 649"/>
                <a:gd name="T12" fmla="*/ 1015 w 1362"/>
                <a:gd name="T13" fmla="*/ 605 h 649"/>
                <a:gd name="T14" fmla="*/ 1275 w 1362"/>
                <a:gd name="T15" fmla="*/ 583 h 649"/>
                <a:gd name="T16" fmla="*/ 1317 w 1362"/>
                <a:gd name="T17" fmla="*/ 345 h 649"/>
                <a:gd name="T18" fmla="*/ 1102 w 1362"/>
                <a:gd name="T19" fmla="*/ 216 h 649"/>
                <a:gd name="T20" fmla="*/ 1166 w 1362"/>
                <a:gd name="T21" fmla="*/ 151 h 649"/>
                <a:gd name="T22" fmla="*/ 950 w 1362"/>
                <a:gd name="T23" fmla="*/ 195 h 649"/>
                <a:gd name="T24" fmla="*/ 0 w 1362"/>
                <a:gd name="T25" fmla="*/ 454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62" h="649">
                  <a:moveTo>
                    <a:pt x="0" y="454"/>
                  </a:moveTo>
                  <a:lnTo>
                    <a:pt x="0" y="454"/>
                  </a:lnTo>
                  <a:cubicBezTo>
                    <a:pt x="281" y="518"/>
                    <a:pt x="540" y="518"/>
                    <a:pt x="820" y="432"/>
                  </a:cubicBezTo>
                  <a:cubicBezTo>
                    <a:pt x="864" y="410"/>
                    <a:pt x="907" y="410"/>
                    <a:pt x="950" y="389"/>
                  </a:cubicBezTo>
                  <a:cubicBezTo>
                    <a:pt x="993" y="389"/>
                    <a:pt x="1037" y="389"/>
                    <a:pt x="1080" y="432"/>
                  </a:cubicBezTo>
                  <a:cubicBezTo>
                    <a:pt x="1123" y="454"/>
                    <a:pt x="1145" y="497"/>
                    <a:pt x="1145" y="540"/>
                  </a:cubicBezTo>
                  <a:cubicBezTo>
                    <a:pt x="1123" y="583"/>
                    <a:pt x="1058" y="627"/>
                    <a:pt x="1015" y="605"/>
                  </a:cubicBezTo>
                  <a:cubicBezTo>
                    <a:pt x="1102" y="627"/>
                    <a:pt x="1210" y="648"/>
                    <a:pt x="1275" y="583"/>
                  </a:cubicBezTo>
                  <a:cubicBezTo>
                    <a:pt x="1339" y="518"/>
                    <a:pt x="1361" y="410"/>
                    <a:pt x="1317" y="345"/>
                  </a:cubicBezTo>
                  <a:cubicBezTo>
                    <a:pt x="1275" y="259"/>
                    <a:pt x="1188" y="216"/>
                    <a:pt x="1102" y="216"/>
                  </a:cubicBezTo>
                  <a:cubicBezTo>
                    <a:pt x="1123" y="195"/>
                    <a:pt x="1166" y="173"/>
                    <a:pt x="1166" y="151"/>
                  </a:cubicBezTo>
                  <a:cubicBezTo>
                    <a:pt x="1231" y="0"/>
                    <a:pt x="972" y="173"/>
                    <a:pt x="950" y="195"/>
                  </a:cubicBezTo>
                  <a:cubicBezTo>
                    <a:pt x="691" y="345"/>
                    <a:pt x="302" y="518"/>
                    <a:pt x="0" y="45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13" name="Freeform 12"/>
            <p:cNvSpPr>
              <a:spLocks noChangeArrowheads="1"/>
            </p:cNvSpPr>
            <p:nvPr/>
          </p:nvSpPr>
          <p:spPr bwMode="auto">
            <a:xfrm>
              <a:off x="4595798" y="3541103"/>
              <a:ext cx="640550" cy="665138"/>
            </a:xfrm>
            <a:custGeom>
              <a:avLst/>
              <a:gdLst>
                <a:gd name="T0" fmla="*/ 2182 w 2183"/>
                <a:gd name="T1" fmla="*/ 1728 h 2268"/>
                <a:gd name="T2" fmla="*/ 2182 w 2183"/>
                <a:gd name="T3" fmla="*/ 1728 h 2268"/>
                <a:gd name="T4" fmla="*/ 1339 w 2183"/>
                <a:gd name="T5" fmla="*/ 691 h 2268"/>
                <a:gd name="T6" fmla="*/ 626 w 2183"/>
                <a:gd name="T7" fmla="*/ 43 h 2268"/>
                <a:gd name="T8" fmla="*/ 410 w 2183"/>
                <a:gd name="T9" fmla="*/ 0 h 2268"/>
                <a:gd name="T10" fmla="*/ 0 w 2183"/>
                <a:gd name="T11" fmla="*/ 43 h 2268"/>
                <a:gd name="T12" fmla="*/ 778 w 2183"/>
                <a:gd name="T13" fmla="*/ 302 h 2268"/>
                <a:gd name="T14" fmla="*/ 1015 w 2183"/>
                <a:gd name="T15" fmla="*/ 777 h 2268"/>
                <a:gd name="T16" fmla="*/ 886 w 2183"/>
                <a:gd name="T17" fmla="*/ 906 h 2268"/>
                <a:gd name="T18" fmla="*/ 734 w 2183"/>
                <a:gd name="T19" fmla="*/ 820 h 2268"/>
                <a:gd name="T20" fmla="*/ 821 w 2183"/>
                <a:gd name="T21" fmla="*/ 1015 h 2268"/>
                <a:gd name="T22" fmla="*/ 1037 w 2183"/>
                <a:gd name="T23" fmla="*/ 950 h 2268"/>
                <a:gd name="T24" fmla="*/ 778 w 2183"/>
                <a:gd name="T25" fmla="*/ 1663 h 2268"/>
                <a:gd name="T26" fmla="*/ 929 w 2183"/>
                <a:gd name="T27" fmla="*/ 1641 h 2268"/>
                <a:gd name="T28" fmla="*/ 799 w 2183"/>
                <a:gd name="T29" fmla="*/ 1922 h 2268"/>
                <a:gd name="T30" fmla="*/ 1123 w 2183"/>
                <a:gd name="T31" fmla="*/ 1749 h 2268"/>
                <a:gd name="T32" fmla="*/ 1663 w 2183"/>
                <a:gd name="T33" fmla="*/ 2267 h 2268"/>
                <a:gd name="T34" fmla="*/ 1771 w 2183"/>
                <a:gd name="T35" fmla="*/ 1620 h 2268"/>
                <a:gd name="T36" fmla="*/ 2182 w 2183"/>
                <a:gd name="T37" fmla="*/ 1728 h 2268"/>
                <a:gd name="T38" fmla="*/ 1339 w 2183"/>
                <a:gd name="T39" fmla="*/ 1555 h 2268"/>
                <a:gd name="T40" fmla="*/ 1339 w 2183"/>
                <a:gd name="T41" fmla="*/ 1555 h 2268"/>
                <a:gd name="T42" fmla="*/ 1555 w 2183"/>
                <a:gd name="T43" fmla="*/ 2073 h 2268"/>
                <a:gd name="T44" fmla="*/ 1425 w 2183"/>
                <a:gd name="T45" fmla="*/ 1835 h 2268"/>
                <a:gd name="T46" fmla="*/ 1318 w 2183"/>
                <a:gd name="T47" fmla="*/ 1555 h 2268"/>
                <a:gd name="T48" fmla="*/ 1210 w 2183"/>
                <a:gd name="T49" fmla="*/ 993 h 2268"/>
                <a:gd name="T50" fmla="*/ 1037 w 2183"/>
                <a:gd name="T51" fmla="*/ 474 h 2268"/>
                <a:gd name="T52" fmla="*/ 951 w 2183"/>
                <a:gd name="T53" fmla="*/ 345 h 2268"/>
                <a:gd name="T54" fmla="*/ 842 w 2183"/>
                <a:gd name="T55" fmla="*/ 259 h 2268"/>
                <a:gd name="T56" fmla="*/ 734 w 2183"/>
                <a:gd name="T57" fmla="*/ 172 h 2268"/>
                <a:gd name="T58" fmla="*/ 605 w 2183"/>
                <a:gd name="T59" fmla="*/ 129 h 2268"/>
                <a:gd name="T60" fmla="*/ 734 w 2183"/>
                <a:gd name="T61" fmla="*/ 172 h 2268"/>
                <a:gd name="T62" fmla="*/ 864 w 2183"/>
                <a:gd name="T63" fmla="*/ 237 h 2268"/>
                <a:gd name="T64" fmla="*/ 1058 w 2183"/>
                <a:gd name="T65" fmla="*/ 453 h 2268"/>
                <a:gd name="T66" fmla="*/ 1253 w 2183"/>
                <a:gd name="T67" fmla="*/ 993 h 2268"/>
                <a:gd name="T68" fmla="*/ 1339 w 2183"/>
                <a:gd name="T69" fmla="*/ 1555 h 2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83" h="2268">
                  <a:moveTo>
                    <a:pt x="2182" y="1728"/>
                  </a:moveTo>
                  <a:lnTo>
                    <a:pt x="2182" y="1728"/>
                  </a:lnTo>
                  <a:cubicBezTo>
                    <a:pt x="1771" y="1555"/>
                    <a:pt x="1512" y="1079"/>
                    <a:pt x="1339" y="691"/>
                  </a:cubicBezTo>
                  <a:cubicBezTo>
                    <a:pt x="1188" y="367"/>
                    <a:pt x="951" y="129"/>
                    <a:pt x="626" y="43"/>
                  </a:cubicBezTo>
                  <a:cubicBezTo>
                    <a:pt x="562" y="21"/>
                    <a:pt x="475" y="0"/>
                    <a:pt x="410" y="0"/>
                  </a:cubicBezTo>
                  <a:cubicBezTo>
                    <a:pt x="259" y="0"/>
                    <a:pt x="130" y="43"/>
                    <a:pt x="0" y="43"/>
                  </a:cubicBezTo>
                  <a:cubicBezTo>
                    <a:pt x="281" y="43"/>
                    <a:pt x="583" y="108"/>
                    <a:pt x="778" y="302"/>
                  </a:cubicBezTo>
                  <a:cubicBezTo>
                    <a:pt x="907" y="410"/>
                    <a:pt x="1080" y="604"/>
                    <a:pt x="1015" y="777"/>
                  </a:cubicBezTo>
                  <a:cubicBezTo>
                    <a:pt x="993" y="842"/>
                    <a:pt x="951" y="885"/>
                    <a:pt x="886" y="906"/>
                  </a:cubicBezTo>
                  <a:cubicBezTo>
                    <a:pt x="821" y="929"/>
                    <a:pt x="734" y="885"/>
                    <a:pt x="734" y="820"/>
                  </a:cubicBezTo>
                  <a:cubicBezTo>
                    <a:pt x="713" y="885"/>
                    <a:pt x="756" y="993"/>
                    <a:pt x="821" y="1015"/>
                  </a:cubicBezTo>
                  <a:cubicBezTo>
                    <a:pt x="907" y="1058"/>
                    <a:pt x="993" y="1015"/>
                    <a:pt x="1037" y="950"/>
                  </a:cubicBezTo>
                  <a:cubicBezTo>
                    <a:pt x="1058" y="1231"/>
                    <a:pt x="951" y="1447"/>
                    <a:pt x="778" y="1663"/>
                  </a:cubicBezTo>
                  <a:cubicBezTo>
                    <a:pt x="778" y="1663"/>
                    <a:pt x="864" y="1663"/>
                    <a:pt x="929" y="1641"/>
                  </a:cubicBezTo>
                  <a:cubicBezTo>
                    <a:pt x="929" y="1641"/>
                    <a:pt x="907" y="1749"/>
                    <a:pt x="799" y="1922"/>
                  </a:cubicBezTo>
                  <a:cubicBezTo>
                    <a:pt x="951" y="1857"/>
                    <a:pt x="993" y="1857"/>
                    <a:pt x="1123" y="1749"/>
                  </a:cubicBezTo>
                  <a:cubicBezTo>
                    <a:pt x="1101" y="2138"/>
                    <a:pt x="1512" y="2030"/>
                    <a:pt x="1663" y="2267"/>
                  </a:cubicBezTo>
                  <a:cubicBezTo>
                    <a:pt x="1512" y="2052"/>
                    <a:pt x="1944" y="1792"/>
                    <a:pt x="1771" y="1620"/>
                  </a:cubicBezTo>
                  <a:cubicBezTo>
                    <a:pt x="1901" y="1684"/>
                    <a:pt x="2030" y="1749"/>
                    <a:pt x="2182" y="1728"/>
                  </a:cubicBezTo>
                  <a:close/>
                  <a:moveTo>
                    <a:pt x="1339" y="1555"/>
                  </a:moveTo>
                  <a:lnTo>
                    <a:pt x="1339" y="1555"/>
                  </a:lnTo>
                  <a:cubicBezTo>
                    <a:pt x="1383" y="1728"/>
                    <a:pt x="1469" y="1922"/>
                    <a:pt x="1555" y="2073"/>
                  </a:cubicBezTo>
                  <a:cubicBezTo>
                    <a:pt x="1512" y="1987"/>
                    <a:pt x="1469" y="1922"/>
                    <a:pt x="1425" y="1835"/>
                  </a:cubicBezTo>
                  <a:cubicBezTo>
                    <a:pt x="1383" y="1749"/>
                    <a:pt x="1339" y="1641"/>
                    <a:pt x="1318" y="1555"/>
                  </a:cubicBezTo>
                  <a:cubicBezTo>
                    <a:pt x="1274" y="1382"/>
                    <a:pt x="1253" y="1188"/>
                    <a:pt x="1210" y="993"/>
                  </a:cubicBezTo>
                  <a:cubicBezTo>
                    <a:pt x="1188" y="820"/>
                    <a:pt x="1123" y="626"/>
                    <a:pt x="1037" y="474"/>
                  </a:cubicBezTo>
                  <a:cubicBezTo>
                    <a:pt x="1015" y="432"/>
                    <a:pt x="972" y="388"/>
                    <a:pt x="951" y="345"/>
                  </a:cubicBezTo>
                  <a:cubicBezTo>
                    <a:pt x="929" y="324"/>
                    <a:pt x="886" y="280"/>
                    <a:pt x="842" y="259"/>
                  </a:cubicBezTo>
                  <a:cubicBezTo>
                    <a:pt x="821" y="215"/>
                    <a:pt x="778" y="194"/>
                    <a:pt x="734" y="172"/>
                  </a:cubicBezTo>
                  <a:cubicBezTo>
                    <a:pt x="691" y="151"/>
                    <a:pt x="648" y="129"/>
                    <a:pt x="605" y="129"/>
                  </a:cubicBezTo>
                  <a:cubicBezTo>
                    <a:pt x="648" y="129"/>
                    <a:pt x="691" y="151"/>
                    <a:pt x="734" y="172"/>
                  </a:cubicBezTo>
                  <a:cubicBezTo>
                    <a:pt x="778" y="194"/>
                    <a:pt x="821" y="215"/>
                    <a:pt x="864" y="237"/>
                  </a:cubicBezTo>
                  <a:cubicBezTo>
                    <a:pt x="929" y="302"/>
                    <a:pt x="993" y="388"/>
                    <a:pt x="1058" y="453"/>
                  </a:cubicBezTo>
                  <a:cubicBezTo>
                    <a:pt x="1145" y="626"/>
                    <a:pt x="1210" y="799"/>
                    <a:pt x="1253" y="993"/>
                  </a:cubicBezTo>
                  <a:cubicBezTo>
                    <a:pt x="1274" y="1188"/>
                    <a:pt x="1296" y="1361"/>
                    <a:pt x="1339" y="155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14" name="Freeform 13"/>
            <p:cNvSpPr>
              <a:spLocks noChangeArrowheads="1"/>
            </p:cNvSpPr>
            <p:nvPr/>
          </p:nvSpPr>
          <p:spPr bwMode="auto">
            <a:xfrm>
              <a:off x="5039654" y="3724857"/>
              <a:ext cx="456797" cy="349391"/>
            </a:xfrm>
            <a:custGeom>
              <a:avLst/>
              <a:gdLst>
                <a:gd name="T0" fmla="*/ 1555 w 1556"/>
                <a:gd name="T1" fmla="*/ 929 h 1189"/>
                <a:gd name="T2" fmla="*/ 1555 w 1556"/>
                <a:gd name="T3" fmla="*/ 929 h 1189"/>
                <a:gd name="T4" fmla="*/ 0 w 1556"/>
                <a:gd name="T5" fmla="*/ 0 h 1189"/>
                <a:gd name="T6" fmla="*/ 1144 w 1556"/>
                <a:gd name="T7" fmla="*/ 1188 h 1189"/>
                <a:gd name="T8" fmla="*/ 907 w 1556"/>
                <a:gd name="T9" fmla="*/ 907 h 1189"/>
                <a:gd name="T10" fmla="*/ 1555 w 1556"/>
                <a:gd name="T11" fmla="*/ 929 h 1189"/>
                <a:gd name="T12" fmla="*/ 1167 w 1556"/>
                <a:gd name="T13" fmla="*/ 864 h 1189"/>
                <a:gd name="T14" fmla="*/ 1167 w 1556"/>
                <a:gd name="T15" fmla="*/ 864 h 1189"/>
                <a:gd name="T16" fmla="*/ 907 w 1556"/>
                <a:gd name="T17" fmla="*/ 799 h 1189"/>
                <a:gd name="T18" fmla="*/ 670 w 1556"/>
                <a:gd name="T19" fmla="*/ 670 h 1189"/>
                <a:gd name="T20" fmla="*/ 453 w 1556"/>
                <a:gd name="T21" fmla="*/ 518 h 1189"/>
                <a:gd name="T22" fmla="*/ 259 w 1556"/>
                <a:gd name="T23" fmla="*/ 345 h 1189"/>
                <a:gd name="T24" fmla="*/ 453 w 1556"/>
                <a:gd name="T25" fmla="*/ 518 h 1189"/>
                <a:gd name="T26" fmla="*/ 670 w 1556"/>
                <a:gd name="T27" fmla="*/ 648 h 1189"/>
                <a:gd name="T28" fmla="*/ 929 w 1556"/>
                <a:gd name="T29" fmla="*/ 777 h 1189"/>
                <a:gd name="T30" fmla="*/ 1167 w 1556"/>
                <a:gd name="T31" fmla="*/ 864 h 1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56" h="1189">
                  <a:moveTo>
                    <a:pt x="1555" y="929"/>
                  </a:moveTo>
                  <a:lnTo>
                    <a:pt x="1555" y="929"/>
                  </a:lnTo>
                  <a:cubicBezTo>
                    <a:pt x="950" y="777"/>
                    <a:pt x="410" y="453"/>
                    <a:pt x="0" y="0"/>
                  </a:cubicBezTo>
                  <a:cubicBezTo>
                    <a:pt x="173" y="345"/>
                    <a:pt x="712" y="1123"/>
                    <a:pt x="1144" y="1188"/>
                  </a:cubicBezTo>
                  <a:cubicBezTo>
                    <a:pt x="1144" y="1166"/>
                    <a:pt x="950" y="994"/>
                    <a:pt x="907" y="907"/>
                  </a:cubicBezTo>
                  <a:cubicBezTo>
                    <a:pt x="1080" y="1015"/>
                    <a:pt x="1361" y="1037"/>
                    <a:pt x="1555" y="929"/>
                  </a:cubicBezTo>
                  <a:close/>
                  <a:moveTo>
                    <a:pt x="1167" y="864"/>
                  </a:moveTo>
                  <a:lnTo>
                    <a:pt x="1167" y="864"/>
                  </a:lnTo>
                  <a:cubicBezTo>
                    <a:pt x="1080" y="842"/>
                    <a:pt x="994" y="821"/>
                    <a:pt x="907" y="799"/>
                  </a:cubicBezTo>
                  <a:cubicBezTo>
                    <a:pt x="821" y="756"/>
                    <a:pt x="735" y="712"/>
                    <a:pt x="670" y="670"/>
                  </a:cubicBezTo>
                  <a:cubicBezTo>
                    <a:pt x="583" y="626"/>
                    <a:pt x="518" y="583"/>
                    <a:pt x="453" y="518"/>
                  </a:cubicBezTo>
                  <a:cubicBezTo>
                    <a:pt x="389" y="475"/>
                    <a:pt x="324" y="410"/>
                    <a:pt x="259" y="345"/>
                  </a:cubicBezTo>
                  <a:cubicBezTo>
                    <a:pt x="324" y="389"/>
                    <a:pt x="389" y="453"/>
                    <a:pt x="453" y="518"/>
                  </a:cubicBezTo>
                  <a:cubicBezTo>
                    <a:pt x="540" y="562"/>
                    <a:pt x="605" y="605"/>
                    <a:pt x="670" y="648"/>
                  </a:cubicBezTo>
                  <a:cubicBezTo>
                    <a:pt x="756" y="712"/>
                    <a:pt x="842" y="735"/>
                    <a:pt x="929" y="777"/>
                  </a:cubicBezTo>
                  <a:cubicBezTo>
                    <a:pt x="994" y="821"/>
                    <a:pt x="1080" y="842"/>
                    <a:pt x="1167" y="86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15" name="Freeform 14"/>
            <p:cNvSpPr>
              <a:spLocks noChangeArrowheads="1"/>
            </p:cNvSpPr>
            <p:nvPr/>
          </p:nvSpPr>
          <p:spPr bwMode="auto">
            <a:xfrm>
              <a:off x="4584151" y="3609688"/>
              <a:ext cx="216106" cy="240691"/>
            </a:xfrm>
            <a:custGeom>
              <a:avLst/>
              <a:gdLst>
                <a:gd name="T0" fmla="*/ 0 w 735"/>
                <a:gd name="T1" fmla="*/ 0 h 822"/>
                <a:gd name="T2" fmla="*/ 0 w 735"/>
                <a:gd name="T3" fmla="*/ 0 h 822"/>
                <a:gd name="T4" fmla="*/ 518 w 735"/>
                <a:gd name="T5" fmla="*/ 692 h 822"/>
                <a:gd name="T6" fmla="*/ 0 w 735"/>
                <a:gd name="T7" fmla="*/ 0 h 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5" h="822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302" y="821"/>
                    <a:pt x="518" y="692"/>
                  </a:cubicBezTo>
                  <a:cubicBezTo>
                    <a:pt x="734" y="562"/>
                    <a:pt x="0" y="0"/>
                    <a:pt x="0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</p:grpSp>
      <p:grpSp>
        <p:nvGrpSpPr>
          <p:cNvPr id="16" name="Group 15"/>
          <p:cNvGrpSpPr/>
          <p:nvPr userDrawn="1"/>
        </p:nvGrpSpPr>
        <p:grpSpPr>
          <a:xfrm>
            <a:off x="3959326" y="183176"/>
            <a:ext cx="1197890" cy="281348"/>
            <a:chOff x="3125767" y="739503"/>
            <a:chExt cx="2865008" cy="672901"/>
          </a:xfrm>
        </p:grpSpPr>
        <p:sp>
          <p:nvSpPr>
            <p:cNvPr id="17" name="Freeform 16"/>
            <p:cNvSpPr>
              <a:spLocks noChangeArrowheads="1"/>
            </p:cNvSpPr>
            <p:nvPr/>
          </p:nvSpPr>
          <p:spPr bwMode="auto">
            <a:xfrm>
              <a:off x="5229878" y="1107010"/>
              <a:ext cx="417975" cy="247161"/>
            </a:xfrm>
            <a:custGeom>
              <a:avLst/>
              <a:gdLst>
                <a:gd name="T0" fmla="*/ 1188 w 1426"/>
                <a:gd name="T1" fmla="*/ 346 h 844"/>
                <a:gd name="T2" fmla="*/ 1188 w 1426"/>
                <a:gd name="T3" fmla="*/ 346 h 844"/>
                <a:gd name="T4" fmla="*/ 993 w 1426"/>
                <a:gd name="T5" fmla="*/ 194 h 844"/>
                <a:gd name="T6" fmla="*/ 410 w 1426"/>
                <a:gd name="T7" fmla="*/ 21 h 844"/>
                <a:gd name="T8" fmla="*/ 0 w 1426"/>
                <a:gd name="T9" fmla="*/ 173 h 844"/>
                <a:gd name="T10" fmla="*/ 194 w 1426"/>
                <a:gd name="T11" fmla="*/ 151 h 844"/>
                <a:gd name="T12" fmla="*/ 540 w 1426"/>
                <a:gd name="T13" fmla="*/ 388 h 844"/>
                <a:gd name="T14" fmla="*/ 475 w 1426"/>
                <a:gd name="T15" fmla="*/ 820 h 844"/>
                <a:gd name="T16" fmla="*/ 648 w 1426"/>
                <a:gd name="T17" fmla="*/ 799 h 844"/>
                <a:gd name="T18" fmla="*/ 713 w 1426"/>
                <a:gd name="T19" fmla="*/ 626 h 844"/>
                <a:gd name="T20" fmla="*/ 842 w 1426"/>
                <a:gd name="T21" fmla="*/ 713 h 844"/>
                <a:gd name="T22" fmla="*/ 972 w 1426"/>
                <a:gd name="T23" fmla="*/ 691 h 844"/>
                <a:gd name="T24" fmla="*/ 950 w 1426"/>
                <a:gd name="T25" fmla="*/ 561 h 844"/>
                <a:gd name="T26" fmla="*/ 1231 w 1426"/>
                <a:gd name="T27" fmla="*/ 583 h 844"/>
                <a:gd name="T28" fmla="*/ 1425 w 1426"/>
                <a:gd name="T29" fmla="*/ 367 h 844"/>
                <a:gd name="T30" fmla="*/ 1188 w 1426"/>
                <a:gd name="T31" fmla="*/ 346 h 844"/>
                <a:gd name="T32" fmla="*/ 972 w 1426"/>
                <a:gd name="T33" fmla="*/ 388 h 844"/>
                <a:gd name="T34" fmla="*/ 972 w 1426"/>
                <a:gd name="T35" fmla="*/ 388 h 844"/>
                <a:gd name="T36" fmla="*/ 821 w 1426"/>
                <a:gd name="T37" fmla="*/ 259 h 844"/>
                <a:gd name="T38" fmla="*/ 842 w 1426"/>
                <a:gd name="T39" fmla="*/ 302 h 844"/>
                <a:gd name="T40" fmla="*/ 886 w 1426"/>
                <a:gd name="T41" fmla="*/ 497 h 844"/>
                <a:gd name="T42" fmla="*/ 821 w 1426"/>
                <a:gd name="T43" fmla="*/ 302 h 844"/>
                <a:gd name="T44" fmla="*/ 756 w 1426"/>
                <a:gd name="T45" fmla="*/ 194 h 844"/>
                <a:gd name="T46" fmla="*/ 626 w 1426"/>
                <a:gd name="T47" fmla="*/ 151 h 844"/>
                <a:gd name="T48" fmla="*/ 432 w 1426"/>
                <a:gd name="T49" fmla="*/ 129 h 844"/>
                <a:gd name="T50" fmla="*/ 648 w 1426"/>
                <a:gd name="T51" fmla="*/ 129 h 844"/>
                <a:gd name="T52" fmla="*/ 821 w 1426"/>
                <a:gd name="T53" fmla="*/ 238 h 844"/>
                <a:gd name="T54" fmla="*/ 972 w 1426"/>
                <a:gd name="T55" fmla="*/ 367 h 844"/>
                <a:gd name="T56" fmla="*/ 1145 w 1426"/>
                <a:gd name="T57" fmla="*/ 475 h 844"/>
                <a:gd name="T58" fmla="*/ 972 w 1426"/>
                <a:gd name="T59" fmla="*/ 388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26" h="844">
                  <a:moveTo>
                    <a:pt x="1188" y="346"/>
                  </a:moveTo>
                  <a:lnTo>
                    <a:pt x="1188" y="346"/>
                  </a:lnTo>
                  <a:cubicBezTo>
                    <a:pt x="1123" y="302"/>
                    <a:pt x="1058" y="259"/>
                    <a:pt x="993" y="194"/>
                  </a:cubicBezTo>
                  <a:cubicBezTo>
                    <a:pt x="821" y="65"/>
                    <a:pt x="605" y="0"/>
                    <a:pt x="410" y="21"/>
                  </a:cubicBezTo>
                  <a:cubicBezTo>
                    <a:pt x="259" y="43"/>
                    <a:pt x="129" y="86"/>
                    <a:pt x="0" y="173"/>
                  </a:cubicBezTo>
                  <a:cubicBezTo>
                    <a:pt x="64" y="151"/>
                    <a:pt x="129" y="151"/>
                    <a:pt x="194" y="151"/>
                  </a:cubicBezTo>
                  <a:cubicBezTo>
                    <a:pt x="346" y="151"/>
                    <a:pt x="496" y="259"/>
                    <a:pt x="540" y="388"/>
                  </a:cubicBezTo>
                  <a:cubicBezTo>
                    <a:pt x="605" y="518"/>
                    <a:pt x="561" y="713"/>
                    <a:pt x="475" y="820"/>
                  </a:cubicBezTo>
                  <a:cubicBezTo>
                    <a:pt x="519" y="843"/>
                    <a:pt x="605" y="843"/>
                    <a:pt x="648" y="799"/>
                  </a:cubicBezTo>
                  <a:cubicBezTo>
                    <a:pt x="713" y="778"/>
                    <a:pt x="734" y="691"/>
                    <a:pt x="713" y="626"/>
                  </a:cubicBezTo>
                  <a:cubicBezTo>
                    <a:pt x="756" y="670"/>
                    <a:pt x="778" y="691"/>
                    <a:pt x="842" y="713"/>
                  </a:cubicBezTo>
                  <a:cubicBezTo>
                    <a:pt x="886" y="734"/>
                    <a:pt x="928" y="734"/>
                    <a:pt x="972" y="691"/>
                  </a:cubicBezTo>
                  <a:cubicBezTo>
                    <a:pt x="993" y="648"/>
                    <a:pt x="972" y="605"/>
                    <a:pt x="950" y="561"/>
                  </a:cubicBezTo>
                  <a:cubicBezTo>
                    <a:pt x="1037" y="605"/>
                    <a:pt x="1145" y="626"/>
                    <a:pt x="1231" y="583"/>
                  </a:cubicBezTo>
                  <a:cubicBezTo>
                    <a:pt x="1317" y="561"/>
                    <a:pt x="1382" y="475"/>
                    <a:pt x="1425" y="367"/>
                  </a:cubicBezTo>
                  <a:cubicBezTo>
                    <a:pt x="1339" y="411"/>
                    <a:pt x="1253" y="388"/>
                    <a:pt x="1188" y="346"/>
                  </a:cubicBezTo>
                  <a:close/>
                  <a:moveTo>
                    <a:pt x="972" y="388"/>
                  </a:moveTo>
                  <a:lnTo>
                    <a:pt x="972" y="388"/>
                  </a:lnTo>
                  <a:cubicBezTo>
                    <a:pt x="928" y="346"/>
                    <a:pt x="886" y="302"/>
                    <a:pt x="821" y="259"/>
                  </a:cubicBezTo>
                  <a:cubicBezTo>
                    <a:pt x="842" y="281"/>
                    <a:pt x="842" y="281"/>
                    <a:pt x="842" y="302"/>
                  </a:cubicBezTo>
                  <a:cubicBezTo>
                    <a:pt x="886" y="346"/>
                    <a:pt x="907" y="432"/>
                    <a:pt x="886" y="497"/>
                  </a:cubicBezTo>
                  <a:cubicBezTo>
                    <a:pt x="886" y="432"/>
                    <a:pt x="864" y="367"/>
                    <a:pt x="821" y="302"/>
                  </a:cubicBezTo>
                  <a:cubicBezTo>
                    <a:pt x="799" y="281"/>
                    <a:pt x="778" y="238"/>
                    <a:pt x="756" y="194"/>
                  </a:cubicBezTo>
                  <a:cubicBezTo>
                    <a:pt x="713" y="173"/>
                    <a:pt x="669" y="173"/>
                    <a:pt x="626" y="151"/>
                  </a:cubicBezTo>
                  <a:cubicBezTo>
                    <a:pt x="561" y="129"/>
                    <a:pt x="496" y="129"/>
                    <a:pt x="432" y="129"/>
                  </a:cubicBezTo>
                  <a:cubicBezTo>
                    <a:pt x="496" y="108"/>
                    <a:pt x="561" y="108"/>
                    <a:pt x="648" y="129"/>
                  </a:cubicBezTo>
                  <a:cubicBezTo>
                    <a:pt x="713" y="151"/>
                    <a:pt x="778" y="194"/>
                    <a:pt x="821" y="238"/>
                  </a:cubicBezTo>
                  <a:cubicBezTo>
                    <a:pt x="886" y="281"/>
                    <a:pt x="928" y="324"/>
                    <a:pt x="972" y="367"/>
                  </a:cubicBezTo>
                  <a:cubicBezTo>
                    <a:pt x="1037" y="411"/>
                    <a:pt x="1080" y="453"/>
                    <a:pt x="1145" y="475"/>
                  </a:cubicBezTo>
                  <a:cubicBezTo>
                    <a:pt x="1080" y="475"/>
                    <a:pt x="1015" y="432"/>
                    <a:pt x="972" y="38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18" name="Freeform 17"/>
            <p:cNvSpPr>
              <a:spLocks noChangeArrowheads="1"/>
            </p:cNvSpPr>
            <p:nvPr/>
          </p:nvSpPr>
          <p:spPr bwMode="auto">
            <a:xfrm>
              <a:off x="5039654" y="993135"/>
              <a:ext cx="931710" cy="399859"/>
            </a:xfrm>
            <a:custGeom>
              <a:avLst/>
              <a:gdLst>
                <a:gd name="T0" fmla="*/ 2722 w 3176"/>
                <a:gd name="T1" fmla="*/ 259 h 1362"/>
                <a:gd name="T2" fmla="*/ 2722 w 3176"/>
                <a:gd name="T3" fmla="*/ 259 h 1362"/>
                <a:gd name="T4" fmla="*/ 1641 w 3176"/>
                <a:gd name="T5" fmla="*/ 43 h 1362"/>
                <a:gd name="T6" fmla="*/ 0 w 3176"/>
                <a:gd name="T7" fmla="*/ 907 h 1362"/>
                <a:gd name="T8" fmla="*/ 1123 w 3176"/>
                <a:gd name="T9" fmla="*/ 324 h 1362"/>
                <a:gd name="T10" fmla="*/ 1555 w 3176"/>
                <a:gd name="T11" fmla="*/ 303 h 1362"/>
                <a:gd name="T12" fmla="*/ 1749 w 3176"/>
                <a:gd name="T13" fmla="*/ 345 h 1362"/>
                <a:gd name="T14" fmla="*/ 1944 w 3176"/>
                <a:gd name="T15" fmla="*/ 410 h 1362"/>
                <a:gd name="T16" fmla="*/ 2138 w 3176"/>
                <a:gd name="T17" fmla="*/ 345 h 1362"/>
                <a:gd name="T18" fmla="*/ 2117 w 3176"/>
                <a:gd name="T19" fmla="*/ 195 h 1362"/>
                <a:gd name="T20" fmla="*/ 2570 w 3176"/>
                <a:gd name="T21" fmla="*/ 907 h 1362"/>
                <a:gd name="T22" fmla="*/ 2959 w 3176"/>
                <a:gd name="T23" fmla="*/ 1167 h 1362"/>
                <a:gd name="T24" fmla="*/ 2981 w 3176"/>
                <a:gd name="T25" fmla="*/ 1274 h 1362"/>
                <a:gd name="T26" fmla="*/ 3110 w 3176"/>
                <a:gd name="T27" fmla="*/ 1296 h 1362"/>
                <a:gd name="T28" fmla="*/ 3131 w 3176"/>
                <a:gd name="T29" fmla="*/ 1188 h 1362"/>
                <a:gd name="T30" fmla="*/ 2722 w 3176"/>
                <a:gd name="T31" fmla="*/ 259 h 1362"/>
                <a:gd name="T32" fmla="*/ 3045 w 3176"/>
                <a:gd name="T33" fmla="*/ 842 h 1362"/>
                <a:gd name="T34" fmla="*/ 3045 w 3176"/>
                <a:gd name="T35" fmla="*/ 842 h 1362"/>
                <a:gd name="T36" fmla="*/ 2894 w 3176"/>
                <a:gd name="T37" fmla="*/ 562 h 1362"/>
                <a:gd name="T38" fmla="*/ 2657 w 3176"/>
                <a:gd name="T39" fmla="*/ 345 h 1362"/>
                <a:gd name="T40" fmla="*/ 2376 w 3176"/>
                <a:gd name="T41" fmla="*/ 173 h 1362"/>
                <a:gd name="T42" fmla="*/ 2678 w 3176"/>
                <a:gd name="T43" fmla="*/ 324 h 1362"/>
                <a:gd name="T44" fmla="*/ 2916 w 3176"/>
                <a:gd name="T45" fmla="*/ 540 h 1362"/>
                <a:gd name="T46" fmla="*/ 3067 w 3176"/>
                <a:gd name="T47" fmla="*/ 842 h 1362"/>
                <a:gd name="T48" fmla="*/ 3089 w 3176"/>
                <a:gd name="T49" fmla="*/ 1167 h 1362"/>
                <a:gd name="T50" fmla="*/ 3045 w 3176"/>
                <a:gd name="T51" fmla="*/ 842 h 1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76" h="1362">
                  <a:moveTo>
                    <a:pt x="2722" y="259"/>
                  </a:moveTo>
                  <a:lnTo>
                    <a:pt x="2722" y="259"/>
                  </a:lnTo>
                  <a:cubicBezTo>
                    <a:pt x="2419" y="43"/>
                    <a:pt x="2008" y="0"/>
                    <a:pt x="1641" y="43"/>
                  </a:cubicBezTo>
                  <a:cubicBezTo>
                    <a:pt x="950" y="108"/>
                    <a:pt x="410" y="389"/>
                    <a:pt x="0" y="907"/>
                  </a:cubicBezTo>
                  <a:cubicBezTo>
                    <a:pt x="259" y="583"/>
                    <a:pt x="712" y="368"/>
                    <a:pt x="1123" y="324"/>
                  </a:cubicBezTo>
                  <a:cubicBezTo>
                    <a:pt x="1274" y="303"/>
                    <a:pt x="1404" y="281"/>
                    <a:pt x="1555" y="303"/>
                  </a:cubicBezTo>
                  <a:cubicBezTo>
                    <a:pt x="1620" y="303"/>
                    <a:pt x="1685" y="324"/>
                    <a:pt x="1749" y="345"/>
                  </a:cubicBezTo>
                  <a:cubicBezTo>
                    <a:pt x="1814" y="368"/>
                    <a:pt x="1879" y="389"/>
                    <a:pt x="1944" y="410"/>
                  </a:cubicBezTo>
                  <a:cubicBezTo>
                    <a:pt x="2008" y="410"/>
                    <a:pt x="2073" y="389"/>
                    <a:pt x="2138" y="345"/>
                  </a:cubicBezTo>
                  <a:cubicBezTo>
                    <a:pt x="2181" y="303"/>
                    <a:pt x="2181" y="216"/>
                    <a:pt x="2117" y="195"/>
                  </a:cubicBezTo>
                  <a:cubicBezTo>
                    <a:pt x="2376" y="368"/>
                    <a:pt x="2505" y="627"/>
                    <a:pt x="2570" y="907"/>
                  </a:cubicBezTo>
                  <a:cubicBezTo>
                    <a:pt x="2613" y="1188"/>
                    <a:pt x="2851" y="1361"/>
                    <a:pt x="2959" y="1167"/>
                  </a:cubicBezTo>
                  <a:cubicBezTo>
                    <a:pt x="2981" y="1188"/>
                    <a:pt x="2959" y="1232"/>
                    <a:pt x="2981" y="1274"/>
                  </a:cubicBezTo>
                  <a:cubicBezTo>
                    <a:pt x="3002" y="1318"/>
                    <a:pt x="3067" y="1339"/>
                    <a:pt x="3110" y="1296"/>
                  </a:cubicBezTo>
                  <a:cubicBezTo>
                    <a:pt x="3131" y="1253"/>
                    <a:pt x="3131" y="1232"/>
                    <a:pt x="3131" y="1188"/>
                  </a:cubicBezTo>
                  <a:cubicBezTo>
                    <a:pt x="3175" y="821"/>
                    <a:pt x="3045" y="475"/>
                    <a:pt x="2722" y="259"/>
                  </a:cubicBezTo>
                  <a:close/>
                  <a:moveTo>
                    <a:pt x="3045" y="842"/>
                  </a:moveTo>
                  <a:lnTo>
                    <a:pt x="3045" y="842"/>
                  </a:lnTo>
                  <a:cubicBezTo>
                    <a:pt x="3002" y="756"/>
                    <a:pt x="2959" y="648"/>
                    <a:pt x="2894" y="562"/>
                  </a:cubicBezTo>
                  <a:cubicBezTo>
                    <a:pt x="2829" y="475"/>
                    <a:pt x="2743" y="410"/>
                    <a:pt x="2657" y="345"/>
                  </a:cubicBezTo>
                  <a:cubicBezTo>
                    <a:pt x="2570" y="259"/>
                    <a:pt x="2484" y="216"/>
                    <a:pt x="2376" y="173"/>
                  </a:cubicBezTo>
                  <a:cubicBezTo>
                    <a:pt x="2484" y="195"/>
                    <a:pt x="2592" y="259"/>
                    <a:pt x="2678" y="324"/>
                  </a:cubicBezTo>
                  <a:cubicBezTo>
                    <a:pt x="2764" y="389"/>
                    <a:pt x="2851" y="454"/>
                    <a:pt x="2916" y="540"/>
                  </a:cubicBezTo>
                  <a:cubicBezTo>
                    <a:pt x="2981" y="627"/>
                    <a:pt x="3024" y="735"/>
                    <a:pt x="3067" y="842"/>
                  </a:cubicBezTo>
                  <a:cubicBezTo>
                    <a:pt x="3089" y="950"/>
                    <a:pt x="3089" y="1059"/>
                    <a:pt x="3089" y="1167"/>
                  </a:cubicBezTo>
                  <a:cubicBezTo>
                    <a:pt x="3089" y="1059"/>
                    <a:pt x="3067" y="950"/>
                    <a:pt x="3045" y="84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19" name="Freeform 18"/>
            <p:cNvSpPr>
              <a:spLocks noChangeArrowheads="1"/>
            </p:cNvSpPr>
            <p:nvPr/>
          </p:nvSpPr>
          <p:spPr bwMode="auto">
            <a:xfrm>
              <a:off x="5590915" y="929727"/>
              <a:ext cx="399860" cy="190224"/>
            </a:xfrm>
            <a:custGeom>
              <a:avLst/>
              <a:gdLst>
                <a:gd name="T0" fmla="*/ 0 w 1362"/>
                <a:gd name="T1" fmla="*/ 194 h 649"/>
                <a:gd name="T2" fmla="*/ 0 w 1362"/>
                <a:gd name="T3" fmla="*/ 194 h 649"/>
                <a:gd name="T4" fmla="*/ 820 w 1362"/>
                <a:gd name="T5" fmla="*/ 216 h 649"/>
                <a:gd name="T6" fmla="*/ 950 w 1362"/>
                <a:gd name="T7" fmla="*/ 238 h 649"/>
                <a:gd name="T8" fmla="*/ 1080 w 1362"/>
                <a:gd name="T9" fmla="*/ 216 h 649"/>
                <a:gd name="T10" fmla="*/ 1145 w 1362"/>
                <a:gd name="T11" fmla="*/ 87 h 649"/>
                <a:gd name="T12" fmla="*/ 1015 w 1362"/>
                <a:gd name="T13" fmla="*/ 43 h 649"/>
                <a:gd name="T14" fmla="*/ 1275 w 1362"/>
                <a:gd name="T15" fmla="*/ 65 h 649"/>
                <a:gd name="T16" fmla="*/ 1317 w 1362"/>
                <a:gd name="T17" fmla="*/ 302 h 649"/>
                <a:gd name="T18" fmla="*/ 1102 w 1362"/>
                <a:gd name="T19" fmla="*/ 432 h 649"/>
                <a:gd name="T20" fmla="*/ 1166 w 1362"/>
                <a:gd name="T21" fmla="*/ 497 h 649"/>
                <a:gd name="T22" fmla="*/ 950 w 1362"/>
                <a:gd name="T23" fmla="*/ 454 h 649"/>
                <a:gd name="T24" fmla="*/ 0 w 1362"/>
                <a:gd name="T25" fmla="*/ 194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62" h="649">
                  <a:moveTo>
                    <a:pt x="0" y="194"/>
                  </a:moveTo>
                  <a:lnTo>
                    <a:pt x="0" y="194"/>
                  </a:lnTo>
                  <a:cubicBezTo>
                    <a:pt x="281" y="130"/>
                    <a:pt x="540" y="130"/>
                    <a:pt x="820" y="216"/>
                  </a:cubicBezTo>
                  <a:cubicBezTo>
                    <a:pt x="864" y="216"/>
                    <a:pt x="907" y="238"/>
                    <a:pt x="950" y="238"/>
                  </a:cubicBezTo>
                  <a:cubicBezTo>
                    <a:pt x="993" y="259"/>
                    <a:pt x="1037" y="238"/>
                    <a:pt x="1080" y="216"/>
                  </a:cubicBezTo>
                  <a:cubicBezTo>
                    <a:pt x="1123" y="194"/>
                    <a:pt x="1145" y="152"/>
                    <a:pt x="1145" y="87"/>
                  </a:cubicBezTo>
                  <a:cubicBezTo>
                    <a:pt x="1123" y="43"/>
                    <a:pt x="1058" y="22"/>
                    <a:pt x="1015" y="43"/>
                  </a:cubicBezTo>
                  <a:cubicBezTo>
                    <a:pt x="1102" y="0"/>
                    <a:pt x="1210" y="0"/>
                    <a:pt x="1275" y="65"/>
                  </a:cubicBezTo>
                  <a:cubicBezTo>
                    <a:pt x="1339" y="130"/>
                    <a:pt x="1361" y="216"/>
                    <a:pt x="1317" y="302"/>
                  </a:cubicBezTo>
                  <a:cubicBezTo>
                    <a:pt x="1275" y="389"/>
                    <a:pt x="1188" y="432"/>
                    <a:pt x="1102" y="432"/>
                  </a:cubicBezTo>
                  <a:cubicBezTo>
                    <a:pt x="1123" y="432"/>
                    <a:pt x="1166" y="454"/>
                    <a:pt x="1166" y="497"/>
                  </a:cubicBezTo>
                  <a:cubicBezTo>
                    <a:pt x="1231" y="648"/>
                    <a:pt x="972" y="475"/>
                    <a:pt x="950" y="454"/>
                  </a:cubicBezTo>
                  <a:cubicBezTo>
                    <a:pt x="691" y="302"/>
                    <a:pt x="302" y="130"/>
                    <a:pt x="0" y="19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20" name="Freeform 19"/>
            <p:cNvSpPr>
              <a:spLocks noChangeArrowheads="1"/>
            </p:cNvSpPr>
            <p:nvPr/>
          </p:nvSpPr>
          <p:spPr bwMode="auto">
            <a:xfrm>
              <a:off x="4595798" y="739503"/>
              <a:ext cx="640550" cy="672901"/>
            </a:xfrm>
            <a:custGeom>
              <a:avLst/>
              <a:gdLst>
                <a:gd name="T0" fmla="*/ 1771 w 2183"/>
                <a:gd name="T1" fmla="*/ 670 h 2291"/>
                <a:gd name="T2" fmla="*/ 1771 w 2183"/>
                <a:gd name="T3" fmla="*/ 670 h 2291"/>
                <a:gd name="T4" fmla="*/ 1663 w 2183"/>
                <a:gd name="T5" fmla="*/ 0 h 2291"/>
                <a:gd name="T6" fmla="*/ 1123 w 2183"/>
                <a:gd name="T7" fmla="*/ 540 h 2291"/>
                <a:gd name="T8" fmla="*/ 799 w 2183"/>
                <a:gd name="T9" fmla="*/ 368 h 2291"/>
                <a:gd name="T10" fmla="*/ 929 w 2183"/>
                <a:gd name="T11" fmla="*/ 648 h 2291"/>
                <a:gd name="T12" fmla="*/ 778 w 2183"/>
                <a:gd name="T13" fmla="*/ 627 h 2291"/>
                <a:gd name="T14" fmla="*/ 1037 w 2183"/>
                <a:gd name="T15" fmla="*/ 1318 h 2291"/>
                <a:gd name="T16" fmla="*/ 821 w 2183"/>
                <a:gd name="T17" fmla="*/ 1253 h 2291"/>
                <a:gd name="T18" fmla="*/ 734 w 2183"/>
                <a:gd name="T19" fmla="*/ 1469 h 2291"/>
                <a:gd name="T20" fmla="*/ 886 w 2183"/>
                <a:gd name="T21" fmla="*/ 1382 h 2291"/>
                <a:gd name="T22" fmla="*/ 1015 w 2183"/>
                <a:gd name="T23" fmla="*/ 1512 h 2291"/>
                <a:gd name="T24" fmla="*/ 778 w 2183"/>
                <a:gd name="T25" fmla="*/ 1966 h 2291"/>
                <a:gd name="T26" fmla="*/ 0 w 2183"/>
                <a:gd name="T27" fmla="*/ 2246 h 2291"/>
                <a:gd name="T28" fmla="*/ 410 w 2183"/>
                <a:gd name="T29" fmla="*/ 2268 h 2291"/>
                <a:gd name="T30" fmla="*/ 626 w 2183"/>
                <a:gd name="T31" fmla="*/ 2246 h 2291"/>
                <a:gd name="T32" fmla="*/ 1339 w 2183"/>
                <a:gd name="T33" fmla="*/ 1577 h 2291"/>
                <a:gd name="T34" fmla="*/ 2182 w 2183"/>
                <a:gd name="T35" fmla="*/ 540 h 2291"/>
                <a:gd name="T36" fmla="*/ 1771 w 2183"/>
                <a:gd name="T37" fmla="*/ 670 h 2291"/>
                <a:gd name="T38" fmla="*/ 1253 w 2183"/>
                <a:gd name="T39" fmla="*/ 1296 h 2291"/>
                <a:gd name="T40" fmla="*/ 1253 w 2183"/>
                <a:gd name="T41" fmla="*/ 1296 h 2291"/>
                <a:gd name="T42" fmla="*/ 1058 w 2183"/>
                <a:gd name="T43" fmla="*/ 1814 h 2291"/>
                <a:gd name="T44" fmla="*/ 864 w 2183"/>
                <a:gd name="T45" fmla="*/ 2031 h 2291"/>
                <a:gd name="T46" fmla="*/ 734 w 2183"/>
                <a:gd name="T47" fmla="*/ 2117 h 2291"/>
                <a:gd name="T48" fmla="*/ 605 w 2183"/>
                <a:gd name="T49" fmla="*/ 2160 h 2291"/>
                <a:gd name="T50" fmla="*/ 734 w 2183"/>
                <a:gd name="T51" fmla="*/ 2117 h 2291"/>
                <a:gd name="T52" fmla="*/ 842 w 2183"/>
                <a:gd name="T53" fmla="*/ 2031 h 2291"/>
                <a:gd name="T54" fmla="*/ 951 w 2183"/>
                <a:gd name="T55" fmla="*/ 1923 h 2291"/>
                <a:gd name="T56" fmla="*/ 1037 w 2183"/>
                <a:gd name="T57" fmla="*/ 1814 h 2291"/>
                <a:gd name="T58" fmla="*/ 1210 w 2183"/>
                <a:gd name="T59" fmla="*/ 1274 h 2291"/>
                <a:gd name="T60" fmla="*/ 1318 w 2183"/>
                <a:gd name="T61" fmla="*/ 713 h 2291"/>
                <a:gd name="T62" fmla="*/ 1425 w 2183"/>
                <a:gd name="T63" fmla="*/ 454 h 2291"/>
                <a:gd name="T64" fmla="*/ 1555 w 2183"/>
                <a:gd name="T65" fmla="*/ 195 h 2291"/>
                <a:gd name="T66" fmla="*/ 1339 w 2183"/>
                <a:gd name="T67" fmla="*/ 735 h 2291"/>
                <a:gd name="T68" fmla="*/ 1253 w 2183"/>
                <a:gd name="T69" fmla="*/ 1296 h 2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83" h="2291">
                  <a:moveTo>
                    <a:pt x="1771" y="670"/>
                  </a:moveTo>
                  <a:lnTo>
                    <a:pt x="1771" y="670"/>
                  </a:lnTo>
                  <a:cubicBezTo>
                    <a:pt x="1944" y="476"/>
                    <a:pt x="1512" y="216"/>
                    <a:pt x="1663" y="0"/>
                  </a:cubicBezTo>
                  <a:cubicBezTo>
                    <a:pt x="1512" y="238"/>
                    <a:pt x="1101" y="151"/>
                    <a:pt x="1123" y="540"/>
                  </a:cubicBezTo>
                  <a:cubicBezTo>
                    <a:pt x="993" y="432"/>
                    <a:pt x="951" y="411"/>
                    <a:pt x="799" y="368"/>
                  </a:cubicBezTo>
                  <a:cubicBezTo>
                    <a:pt x="907" y="540"/>
                    <a:pt x="929" y="648"/>
                    <a:pt x="929" y="648"/>
                  </a:cubicBezTo>
                  <a:cubicBezTo>
                    <a:pt x="864" y="627"/>
                    <a:pt x="778" y="627"/>
                    <a:pt x="778" y="627"/>
                  </a:cubicBezTo>
                  <a:cubicBezTo>
                    <a:pt x="951" y="821"/>
                    <a:pt x="1058" y="1059"/>
                    <a:pt x="1037" y="1318"/>
                  </a:cubicBezTo>
                  <a:cubicBezTo>
                    <a:pt x="993" y="1253"/>
                    <a:pt x="907" y="1209"/>
                    <a:pt x="821" y="1253"/>
                  </a:cubicBezTo>
                  <a:cubicBezTo>
                    <a:pt x="756" y="1296"/>
                    <a:pt x="713" y="1382"/>
                    <a:pt x="734" y="1469"/>
                  </a:cubicBezTo>
                  <a:cubicBezTo>
                    <a:pt x="734" y="1404"/>
                    <a:pt x="821" y="1361"/>
                    <a:pt x="886" y="1382"/>
                  </a:cubicBezTo>
                  <a:cubicBezTo>
                    <a:pt x="951" y="1404"/>
                    <a:pt x="993" y="1447"/>
                    <a:pt x="1015" y="1512"/>
                  </a:cubicBezTo>
                  <a:cubicBezTo>
                    <a:pt x="1080" y="1685"/>
                    <a:pt x="907" y="1858"/>
                    <a:pt x="778" y="1966"/>
                  </a:cubicBezTo>
                  <a:cubicBezTo>
                    <a:pt x="583" y="2160"/>
                    <a:pt x="281" y="2246"/>
                    <a:pt x="0" y="2246"/>
                  </a:cubicBezTo>
                  <a:cubicBezTo>
                    <a:pt x="130" y="2246"/>
                    <a:pt x="259" y="2290"/>
                    <a:pt x="410" y="2268"/>
                  </a:cubicBezTo>
                  <a:cubicBezTo>
                    <a:pt x="475" y="2268"/>
                    <a:pt x="562" y="2268"/>
                    <a:pt x="626" y="2246"/>
                  </a:cubicBezTo>
                  <a:cubicBezTo>
                    <a:pt x="951" y="2160"/>
                    <a:pt x="1188" y="1923"/>
                    <a:pt x="1339" y="1577"/>
                  </a:cubicBezTo>
                  <a:cubicBezTo>
                    <a:pt x="1512" y="1188"/>
                    <a:pt x="1771" y="735"/>
                    <a:pt x="2182" y="540"/>
                  </a:cubicBezTo>
                  <a:cubicBezTo>
                    <a:pt x="2030" y="540"/>
                    <a:pt x="1901" y="605"/>
                    <a:pt x="1771" y="670"/>
                  </a:cubicBezTo>
                  <a:close/>
                  <a:moveTo>
                    <a:pt x="1253" y="1296"/>
                  </a:moveTo>
                  <a:lnTo>
                    <a:pt x="1253" y="1296"/>
                  </a:lnTo>
                  <a:cubicBezTo>
                    <a:pt x="1210" y="1469"/>
                    <a:pt x="1145" y="1664"/>
                    <a:pt x="1058" y="1814"/>
                  </a:cubicBezTo>
                  <a:cubicBezTo>
                    <a:pt x="993" y="1901"/>
                    <a:pt x="929" y="1966"/>
                    <a:pt x="864" y="2031"/>
                  </a:cubicBezTo>
                  <a:cubicBezTo>
                    <a:pt x="821" y="2073"/>
                    <a:pt x="778" y="2096"/>
                    <a:pt x="734" y="2117"/>
                  </a:cubicBezTo>
                  <a:cubicBezTo>
                    <a:pt x="691" y="2138"/>
                    <a:pt x="648" y="2160"/>
                    <a:pt x="605" y="2160"/>
                  </a:cubicBezTo>
                  <a:cubicBezTo>
                    <a:pt x="648" y="2138"/>
                    <a:pt x="691" y="2138"/>
                    <a:pt x="734" y="2117"/>
                  </a:cubicBezTo>
                  <a:cubicBezTo>
                    <a:pt x="778" y="2073"/>
                    <a:pt x="821" y="2052"/>
                    <a:pt x="842" y="2031"/>
                  </a:cubicBezTo>
                  <a:cubicBezTo>
                    <a:pt x="886" y="1987"/>
                    <a:pt x="929" y="1966"/>
                    <a:pt x="951" y="1923"/>
                  </a:cubicBezTo>
                  <a:cubicBezTo>
                    <a:pt x="972" y="1879"/>
                    <a:pt x="1015" y="1858"/>
                    <a:pt x="1037" y="1814"/>
                  </a:cubicBezTo>
                  <a:cubicBezTo>
                    <a:pt x="1123" y="1641"/>
                    <a:pt x="1188" y="1469"/>
                    <a:pt x="1210" y="1274"/>
                  </a:cubicBezTo>
                  <a:cubicBezTo>
                    <a:pt x="1253" y="1102"/>
                    <a:pt x="1274" y="907"/>
                    <a:pt x="1318" y="713"/>
                  </a:cubicBezTo>
                  <a:cubicBezTo>
                    <a:pt x="1339" y="627"/>
                    <a:pt x="1383" y="540"/>
                    <a:pt x="1425" y="454"/>
                  </a:cubicBezTo>
                  <a:cubicBezTo>
                    <a:pt x="1469" y="368"/>
                    <a:pt x="1512" y="281"/>
                    <a:pt x="1555" y="195"/>
                  </a:cubicBezTo>
                  <a:cubicBezTo>
                    <a:pt x="1469" y="368"/>
                    <a:pt x="1383" y="540"/>
                    <a:pt x="1339" y="735"/>
                  </a:cubicBezTo>
                  <a:cubicBezTo>
                    <a:pt x="1296" y="907"/>
                    <a:pt x="1274" y="1102"/>
                    <a:pt x="1253" y="129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21" name="Freeform 20"/>
            <p:cNvSpPr>
              <a:spLocks noChangeArrowheads="1"/>
            </p:cNvSpPr>
            <p:nvPr/>
          </p:nvSpPr>
          <p:spPr bwMode="auto">
            <a:xfrm>
              <a:off x="5039654" y="879259"/>
              <a:ext cx="456797" cy="341627"/>
            </a:xfrm>
            <a:custGeom>
              <a:avLst/>
              <a:gdLst>
                <a:gd name="T0" fmla="*/ 907 w 1556"/>
                <a:gd name="T1" fmla="*/ 259 h 1166"/>
                <a:gd name="T2" fmla="*/ 907 w 1556"/>
                <a:gd name="T3" fmla="*/ 259 h 1166"/>
                <a:gd name="T4" fmla="*/ 1144 w 1556"/>
                <a:gd name="T5" fmla="*/ 0 h 1166"/>
                <a:gd name="T6" fmla="*/ 0 w 1556"/>
                <a:gd name="T7" fmla="*/ 1165 h 1166"/>
                <a:gd name="T8" fmla="*/ 1555 w 1556"/>
                <a:gd name="T9" fmla="*/ 237 h 1166"/>
                <a:gd name="T10" fmla="*/ 907 w 1556"/>
                <a:gd name="T11" fmla="*/ 259 h 1166"/>
                <a:gd name="T12" fmla="*/ 929 w 1556"/>
                <a:gd name="T13" fmla="*/ 410 h 1166"/>
                <a:gd name="T14" fmla="*/ 929 w 1556"/>
                <a:gd name="T15" fmla="*/ 410 h 1166"/>
                <a:gd name="T16" fmla="*/ 670 w 1556"/>
                <a:gd name="T17" fmla="*/ 518 h 1166"/>
                <a:gd name="T18" fmla="*/ 453 w 1556"/>
                <a:gd name="T19" fmla="*/ 669 h 1166"/>
                <a:gd name="T20" fmla="*/ 259 w 1556"/>
                <a:gd name="T21" fmla="*/ 842 h 1166"/>
                <a:gd name="T22" fmla="*/ 453 w 1556"/>
                <a:gd name="T23" fmla="*/ 647 h 1166"/>
                <a:gd name="T24" fmla="*/ 670 w 1556"/>
                <a:gd name="T25" fmla="*/ 496 h 1166"/>
                <a:gd name="T26" fmla="*/ 907 w 1556"/>
                <a:gd name="T27" fmla="*/ 388 h 1166"/>
                <a:gd name="T28" fmla="*/ 1167 w 1556"/>
                <a:gd name="T29" fmla="*/ 302 h 1166"/>
                <a:gd name="T30" fmla="*/ 929 w 1556"/>
                <a:gd name="T31" fmla="*/ 410 h 1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56" h="1166">
                  <a:moveTo>
                    <a:pt x="907" y="259"/>
                  </a:moveTo>
                  <a:lnTo>
                    <a:pt x="907" y="259"/>
                  </a:lnTo>
                  <a:cubicBezTo>
                    <a:pt x="950" y="194"/>
                    <a:pt x="1144" y="21"/>
                    <a:pt x="1144" y="0"/>
                  </a:cubicBezTo>
                  <a:cubicBezTo>
                    <a:pt x="712" y="64"/>
                    <a:pt x="173" y="820"/>
                    <a:pt x="0" y="1165"/>
                  </a:cubicBezTo>
                  <a:cubicBezTo>
                    <a:pt x="410" y="733"/>
                    <a:pt x="950" y="388"/>
                    <a:pt x="1555" y="237"/>
                  </a:cubicBezTo>
                  <a:cubicBezTo>
                    <a:pt x="1361" y="151"/>
                    <a:pt x="1080" y="172"/>
                    <a:pt x="907" y="259"/>
                  </a:cubicBezTo>
                  <a:close/>
                  <a:moveTo>
                    <a:pt x="929" y="410"/>
                  </a:moveTo>
                  <a:lnTo>
                    <a:pt x="929" y="410"/>
                  </a:lnTo>
                  <a:cubicBezTo>
                    <a:pt x="842" y="431"/>
                    <a:pt x="756" y="474"/>
                    <a:pt x="670" y="518"/>
                  </a:cubicBezTo>
                  <a:cubicBezTo>
                    <a:pt x="605" y="561"/>
                    <a:pt x="540" y="626"/>
                    <a:pt x="453" y="669"/>
                  </a:cubicBezTo>
                  <a:cubicBezTo>
                    <a:pt x="389" y="733"/>
                    <a:pt x="324" y="777"/>
                    <a:pt x="259" y="842"/>
                  </a:cubicBezTo>
                  <a:cubicBezTo>
                    <a:pt x="324" y="777"/>
                    <a:pt x="389" y="712"/>
                    <a:pt x="453" y="647"/>
                  </a:cubicBezTo>
                  <a:cubicBezTo>
                    <a:pt x="518" y="604"/>
                    <a:pt x="583" y="539"/>
                    <a:pt x="670" y="496"/>
                  </a:cubicBezTo>
                  <a:cubicBezTo>
                    <a:pt x="735" y="453"/>
                    <a:pt x="821" y="410"/>
                    <a:pt x="907" y="388"/>
                  </a:cubicBezTo>
                  <a:cubicBezTo>
                    <a:pt x="994" y="345"/>
                    <a:pt x="1080" y="324"/>
                    <a:pt x="1167" y="302"/>
                  </a:cubicBezTo>
                  <a:cubicBezTo>
                    <a:pt x="1080" y="345"/>
                    <a:pt x="994" y="366"/>
                    <a:pt x="929" y="4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22" name="Freeform 21"/>
            <p:cNvSpPr>
              <a:spLocks noChangeArrowheads="1"/>
            </p:cNvSpPr>
            <p:nvPr/>
          </p:nvSpPr>
          <p:spPr bwMode="auto">
            <a:xfrm>
              <a:off x="4584151" y="1094071"/>
              <a:ext cx="216106" cy="247161"/>
            </a:xfrm>
            <a:custGeom>
              <a:avLst/>
              <a:gdLst>
                <a:gd name="T0" fmla="*/ 0 w 735"/>
                <a:gd name="T1" fmla="*/ 843 h 844"/>
                <a:gd name="T2" fmla="*/ 0 w 735"/>
                <a:gd name="T3" fmla="*/ 843 h 844"/>
                <a:gd name="T4" fmla="*/ 518 w 735"/>
                <a:gd name="T5" fmla="*/ 130 h 844"/>
                <a:gd name="T6" fmla="*/ 0 w 735"/>
                <a:gd name="T7" fmla="*/ 843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5" h="844">
                  <a:moveTo>
                    <a:pt x="0" y="843"/>
                  </a:moveTo>
                  <a:lnTo>
                    <a:pt x="0" y="843"/>
                  </a:lnTo>
                  <a:cubicBezTo>
                    <a:pt x="0" y="843"/>
                    <a:pt x="302" y="0"/>
                    <a:pt x="518" y="130"/>
                  </a:cubicBezTo>
                  <a:cubicBezTo>
                    <a:pt x="734" y="282"/>
                    <a:pt x="0" y="843"/>
                    <a:pt x="0" y="843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23" name="Freeform 22"/>
            <p:cNvSpPr>
              <a:spLocks noChangeArrowheads="1"/>
            </p:cNvSpPr>
            <p:nvPr/>
          </p:nvSpPr>
          <p:spPr bwMode="auto">
            <a:xfrm>
              <a:off x="4481923" y="1094070"/>
              <a:ext cx="152696" cy="222575"/>
            </a:xfrm>
            <a:custGeom>
              <a:avLst/>
              <a:gdLst>
                <a:gd name="T0" fmla="*/ 258 w 519"/>
                <a:gd name="T1" fmla="*/ 0 h 758"/>
                <a:gd name="T2" fmla="*/ 258 w 519"/>
                <a:gd name="T3" fmla="*/ 0 h 758"/>
                <a:gd name="T4" fmla="*/ 258 w 519"/>
                <a:gd name="T5" fmla="*/ 757 h 758"/>
                <a:gd name="T6" fmla="*/ 258 w 519"/>
                <a:gd name="T7" fmla="*/ 0 h 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758">
                  <a:moveTo>
                    <a:pt x="258" y="0"/>
                  </a:moveTo>
                  <a:lnTo>
                    <a:pt x="258" y="0"/>
                  </a:lnTo>
                  <a:cubicBezTo>
                    <a:pt x="518" y="0"/>
                    <a:pt x="258" y="757"/>
                    <a:pt x="258" y="757"/>
                  </a:cubicBezTo>
                  <a:cubicBezTo>
                    <a:pt x="258" y="757"/>
                    <a:pt x="0" y="0"/>
                    <a:pt x="258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24" name="Freeform 23"/>
            <p:cNvSpPr>
              <a:spLocks noChangeArrowheads="1"/>
            </p:cNvSpPr>
            <p:nvPr/>
          </p:nvSpPr>
          <p:spPr bwMode="auto">
            <a:xfrm>
              <a:off x="3468687" y="1107010"/>
              <a:ext cx="412799" cy="247161"/>
            </a:xfrm>
            <a:custGeom>
              <a:avLst/>
              <a:gdLst>
                <a:gd name="T0" fmla="*/ 0 w 1405"/>
                <a:gd name="T1" fmla="*/ 367 h 844"/>
                <a:gd name="T2" fmla="*/ 0 w 1405"/>
                <a:gd name="T3" fmla="*/ 367 h 844"/>
                <a:gd name="T4" fmla="*/ 195 w 1405"/>
                <a:gd name="T5" fmla="*/ 583 h 844"/>
                <a:gd name="T6" fmla="*/ 454 w 1405"/>
                <a:gd name="T7" fmla="*/ 561 h 844"/>
                <a:gd name="T8" fmla="*/ 454 w 1405"/>
                <a:gd name="T9" fmla="*/ 691 h 844"/>
                <a:gd name="T10" fmla="*/ 584 w 1405"/>
                <a:gd name="T11" fmla="*/ 713 h 844"/>
                <a:gd name="T12" fmla="*/ 713 w 1405"/>
                <a:gd name="T13" fmla="*/ 626 h 844"/>
                <a:gd name="T14" fmla="*/ 757 w 1405"/>
                <a:gd name="T15" fmla="*/ 799 h 844"/>
                <a:gd name="T16" fmla="*/ 951 w 1405"/>
                <a:gd name="T17" fmla="*/ 820 h 844"/>
                <a:gd name="T18" fmla="*/ 864 w 1405"/>
                <a:gd name="T19" fmla="*/ 388 h 844"/>
                <a:gd name="T20" fmla="*/ 1210 w 1405"/>
                <a:gd name="T21" fmla="*/ 151 h 844"/>
                <a:gd name="T22" fmla="*/ 1404 w 1405"/>
                <a:gd name="T23" fmla="*/ 173 h 844"/>
                <a:gd name="T24" fmla="*/ 1016 w 1405"/>
                <a:gd name="T25" fmla="*/ 21 h 844"/>
                <a:gd name="T26" fmla="*/ 432 w 1405"/>
                <a:gd name="T27" fmla="*/ 194 h 844"/>
                <a:gd name="T28" fmla="*/ 238 w 1405"/>
                <a:gd name="T29" fmla="*/ 346 h 844"/>
                <a:gd name="T30" fmla="*/ 0 w 1405"/>
                <a:gd name="T31" fmla="*/ 367 h 844"/>
                <a:gd name="T32" fmla="*/ 260 w 1405"/>
                <a:gd name="T33" fmla="*/ 475 h 844"/>
                <a:gd name="T34" fmla="*/ 260 w 1405"/>
                <a:gd name="T35" fmla="*/ 475 h 844"/>
                <a:gd name="T36" fmla="*/ 432 w 1405"/>
                <a:gd name="T37" fmla="*/ 367 h 844"/>
                <a:gd name="T38" fmla="*/ 584 w 1405"/>
                <a:gd name="T39" fmla="*/ 238 h 844"/>
                <a:gd name="T40" fmla="*/ 778 w 1405"/>
                <a:gd name="T41" fmla="*/ 129 h 844"/>
                <a:gd name="T42" fmla="*/ 994 w 1405"/>
                <a:gd name="T43" fmla="*/ 129 h 844"/>
                <a:gd name="T44" fmla="*/ 778 w 1405"/>
                <a:gd name="T45" fmla="*/ 151 h 844"/>
                <a:gd name="T46" fmla="*/ 670 w 1405"/>
                <a:gd name="T47" fmla="*/ 194 h 844"/>
                <a:gd name="T48" fmla="*/ 584 w 1405"/>
                <a:gd name="T49" fmla="*/ 302 h 844"/>
                <a:gd name="T50" fmla="*/ 540 w 1405"/>
                <a:gd name="T51" fmla="*/ 497 h 844"/>
                <a:gd name="T52" fmla="*/ 562 w 1405"/>
                <a:gd name="T53" fmla="*/ 302 h 844"/>
                <a:gd name="T54" fmla="*/ 584 w 1405"/>
                <a:gd name="T55" fmla="*/ 259 h 844"/>
                <a:gd name="T56" fmla="*/ 454 w 1405"/>
                <a:gd name="T57" fmla="*/ 388 h 844"/>
                <a:gd name="T58" fmla="*/ 260 w 1405"/>
                <a:gd name="T59" fmla="*/ 475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05" h="844">
                  <a:moveTo>
                    <a:pt x="0" y="367"/>
                  </a:moveTo>
                  <a:lnTo>
                    <a:pt x="0" y="367"/>
                  </a:lnTo>
                  <a:cubicBezTo>
                    <a:pt x="43" y="475"/>
                    <a:pt x="87" y="561"/>
                    <a:pt x="195" y="583"/>
                  </a:cubicBezTo>
                  <a:cubicBezTo>
                    <a:pt x="281" y="626"/>
                    <a:pt x="390" y="605"/>
                    <a:pt x="454" y="561"/>
                  </a:cubicBezTo>
                  <a:cubicBezTo>
                    <a:pt x="432" y="605"/>
                    <a:pt x="432" y="648"/>
                    <a:pt x="454" y="691"/>
                  </a:cubicBezTo>
                  <a:cubicBezTo>
                    <a:pt x="476" y="734"/>
                    <a:pt x="540" y="734"/>
                    <a:pt x="584" y="713"/>
                  </a:cubicBezTo>
                  <a:cubicBezTo>
                    <a:pt x="627" y="691"/>
                    <a:pt x="670" y="670"/>
                    <a:pt x="713" y="626"/>
                  </a:cubicBezTo>
                  <a:cubicBezTo>
                    <a:pt x="692" y="691"/>
                    <a:pt x="713" y="778"/>
                    <a:pt x="757" y="799"/>
                  </a:cubicBezTo>
                  <a:cubicBezTo>
                    <a:pt x="822" y="843"/>
                    <a:pt x="886" y="843"/>
                    <a:pt x="951" y="820"/>
                  </a:cubicBezTo>
                  <a:cubicBezTo>
                    <a:pt x="843" y="713"/>
                    <a:pt x="822" y="518"/>
                    <a:pt x="864" y="388"/>
                  </a:cubicBezTo>
                  <a:cubicBezTo>
                    <a:pt x="929" y="259"/>
                    <a:pt x="1081" y="151"/>
                    <a:pt x="1210" y="151"/>
                  </a:cubicBezTo>
                  <a:cubicBezTo>
                    <a:pt x="1296" y="151"/>
                    <a:pt x="1361" y="151"/>
                    <a:pt x="1404" y="173"/>
                  </a:cubicBezTo>
                  <a:cubicBezTo>
                    <a:pt x="1296" y="86"/>
                    <a:pt x="1167" y="43"/>
                    <a:pt x="1016" y="21"/>
                  </a:cubicBezTo>
                  <a:cubicBezTo>
                    <a:pt x="799" y="0"/>
                    <a:pt x="584" y="65"/>
                    <a:pt x="432" y="194"/>
                  </a:cubicBezTo>
                  <a:cubicBezTo>
                    <a:pt x="367" y="259"/>
                    <a:pt x="303" y="302"/>
                    <a:pt x="238" y="346"/>
                  </a:cubicBezTo>
                  <a:cubicBezTo>
                    <a:pt x="152" y="388"/>
                    <a:pt x="65" y="411"/>
                    <a:pt x="0" y="367"/>
                  </a:cubicBezTo>
                  <a:close/>
                  <a:moveTo>
                    <a:pt x="260" y="475"/>
                  </a:moveTo>
                  <a:lnTo>
                    <a:pt x="260" y="475"/>
                  </a:lnTo>
                  <a:cubicBezTo>
                    <a:pt x="325" y="453"/>
                    <a:pt x="390" y="411"/>
                    <a:pt x="432" y="367"/>
                  </a:cubicBezTo>
                  <a:cubicBezTo>
                    <a:pt x="497" y="324"/>
                    <a:pt x="540" y="281"/>
                    <a:pt x="584" y="238"/>
                  </a:cubicBezTo>
                  <a:cubicBezTo>
                    <a:pt x="649" y="194"/>
                    <a:pt x="713" y="151"/>
                    <a:pt x="778" y="129"/>
                  </a:cubicBezTo>
                  <a:cubicBezTo>
                    <a:pt x="843" y="108"/>
                    <a:pt x="908" y="108"/>
                    <a:pt x="994" y="129"/>
                  </a:cubicBezTo>
                  <a:cubicBezTo>
                    <a:pt x="908" y="129"/>
                    <a:pt x="843" y="129"/>
                    <a:pt x="778" y="151"/>
                  </a:cubicBezTo>
                  <a:cubicBezTo>
                    <a:pt x="735" y="173"/>
                    <a:pt x="713" y="173"/>
                    <a:pt x="670" y="194"/>
                  </a:cubicBezTo>
                  <a:cubicBezTo>
                    <a:pt x="649" y="238"/>
                    <a:pt x="605" y="281"/>
                    <a:pt x="584" y="302"/>
                  </a:cubicBezTo>
                  <a:cubicBezTo>
                    <a:pt x="562" y="367"/>
                    <a:pt x="540" y="432"/>
                    <a:pt x="540" y="497"/>
                  </a:cubicBezTo>
                  <a:cubicBezTo>
                    <a:pt x="519" y="432"/>
                    <a:pt x="540" y="346"/>
                    <a:pt x="562" y="302"/>
                  </a:cubicBezTo>
                  <a:cubicBezTo>
                    <a:pt x="584" y="281"/>
                    <a:pt x="584" y="281"/>
                    <a:pt x="584" y="259"/>
                  </a:cubicBezTo>
                  <a:cubicBezTo>
                    <a:pt x="540" y="302"/>
                    <a:pt x="497" y="346"/>
                    <a:pt x="454" y="388"/>
                  </a:cubicBezTo>
                  <a:cubicBezTo>
                    <a:pt x="390" y="432"/>
                    <a:pt x="346" y="475"/>
                    <a:pt x="260" y="47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25" name="Freeform 24"/>
            <p:cNvSpPr>
              <a:spLocks noChangeArrowheads="1"/>
            </p:cNvSpPr>
            <p:nvPr/>
          </p:nvSpPr>
          <p:spPr bwMode="auto">
            <a:xfrm>
              <a:off x="3138707" y="993135"/>
              <a:ext cx="938179" cy="399859"/>
            </a:xfrm>
            <a:custGeom>
              <a:avLst/>
              <a:gdLst>
                <a:gd name="T0" fmla="*/ 44 w 3198"/>
                <a:gd name="T1" fmla="*/ 1188 h 1362"/>
                <a:gd name="T2" fmla="*/ 44 w 3198"/>
                <a:gd name="T3" fmla="*/ 1188 h 1362"/>
                <a:gd name="T4" fmla="*/ 87 w 3198"/>
                <a:gd name="T5" fmla="*/ 1296 h 1362"/>
                <a:gd name="T6" fmla="*/ 217 w 3198"/>
                <a:gd name="T7" fmla="*/ 1274 h 1362"/>
                <a:gd name="T8" fmla="*/ 238 w 3198"/>
                <a:gd name="T9" fmla="*/ 1167 h 1362"/>
                <a:gd name="T10" fmla="*/ 626 w 3198"/>
                <a:gd name="T11" fmla="*/ 907 h 1362"/>
                <a:gd name="T12" fmla="*/ 1081 w 3198"/>
                <a:gd name="T13" fmla="*/ 195 h 1362"/>
                <a:gd name="T14" fmla="*/ 1058 w 3198"/>
                <a:gd name="T15" fmla="*/ 345 h 1362"/>
                <a:gd name="T16" fmla="*/ 1253 w 3198"/>
                <a:gd name="T17" fmla="*/ 410 h 1362"/>
                <a:gd name="T18" fmla="*/ 1448 w 3198"/>
                <a:gd name="T19" fmla="*/ 345 h 1362"/>
                <a:gd name="T20" fmla="*/ 1642 w 3198"/>
                <a:gd name="T21" fmla="*/ 303 h 1362"/>
                <a:gd name="T22" fmla="*/ 2074 w 3198"/>
                <a:gd name="T23" fmla="*/ 324 h 1362"/>
                <a:gd name="T24" fmla="*/ 3197 w 3198"/>
                <a:gd name="T25" fmla="*/ 907 h 1362"/>
                <a:gd name="T26" fmla="*/ 1555 w 3198"/>
                <a:gd name="T27" fmla="*/ 43 h 1362"/>
                <a:gd name="T28" fmla="*/ 476 w 3198"/>
                <a:gd name="T29" fmla="*/ 259 h 1362"/>
                <a:gd name="T30" fmla="*/ 44 w 3198"/>
                <a:gd name="T31" fmla="*/ 1188 h 1362"/>
                <a:gd name="T32" fmla="*/ 87 w 3198"/>
                <a:gd name="T33" fmla="*/ 1167 h 1362"/>
                <a:gd name="T34" fmla="*/ 87 w 3198"/>
                <a:gd name="T35" fmla="*/ 1167 h 1362"/>
                <a:gd name="T36" fmla="*/ 130 w 3198"/>
                <a:gd name="T37" fmla="*/ 842 h 1362"/>
                <a:gd name="T38" fmla="*/ 281 w 3198"/>
                <a:gd name="T39" fmla="*/ 540 h 1362"/>
                <a:gd name="T40" fmla="*/ 519 w 3198"/>
                <a:gd name="T41" fmla="*/ 324 h 1362"/>
                <a:gd name="T42" fmla="*/ 799 w 3198"/>
                <a:gd name="T43" fmla="*/ 173 h 1362"/>
                <a:gd name="T44" fmla="*/ 519 w 3198"/>
                <a:gd name="T45" fmla="*/ 345 h 1362"/>
                <a:gd name="T46" fmla="*/ 303 w 3198"/>
                <a:gd name="T47" fmla="*/ 562 h 1362"/>
                <a:gd name="T48" fmla="*/ 152 w 3198"/>
                <a:gd name="T49" fmla="*/ 842 h 1362"/>
                <a:gd name="T50" fmla="*/ 87 w 3198"/>
                <a:gd name="T51" fmla="*/ 1167 h 1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98" h="1362">
                  <a:moveTo>
                    <a:pt x="44" y="1188"/>
                  </a:moveTo>
                  <a:lnTo>
                    <a:pt x="44" y="1188"/>
                  </a:lnTo>
                  <a:cubicBezTo>
                    <a:pt x="44" y="1232"/>
                    <a:pt x="65" y="1253"/>
                    <a:pt x="87" y="1296"/>
                  </a:cubicBezTo>
                  <a:cubicBezTo>
                    <a:pt x="108" y="1339"/>
                    <a:pt x="173" y="1318"/>
                    <a:pt x="217" y="1274"/>
                  </a:cubicBezTo>
                  <a:cubicBezTo>
                    <a:pt x="217" y="1232"/>
                    <a:pt x="217" y="1188"/>
                    <a:pt x="238" y="1167"/>
                  </a:cubicBezTo>
                  <a:cubicBezTo>
                    <a:pt x="346" y="1361"/>
                    <a:pt x="562" y="1188"/>
                    <a:pt x="626" y="907"/>
                  </a:cubicBezTo>
                  <a:cubicBezTo>
                    <a:pt x="691" y="627"/>
                    <a:pt x="821" y="368"/>
                    <a:pt x="1081" y="195"/>
                  </a:cubicBezTo>
                  <a:cubicBezTo>
                    <a:pt x="1016" y="216"/>
                    <a:pt x="1016" y="303"/>
                    <a:pt x="1058" y="345"/>
                  </a:cubicBezTo>
                  <a:cubicBezTo>
                    <a:pt x="1102" y="389"/>
                    <a:pt x="1188" y="410"/>
                    <a:pt x="1253" y="410"/>
                  </a:cubicBezTo>
                  <a:cubicBezTo>
                    <a:pt x="1318" y="389"/>
                    <a:pt x="1383" y="368"/>
                    <a:pt x="1448" y="345"/>
                  </a:cubicBezTo>
                  <a:cubicBezTo>
                    <a:pt x="1513" y="324"/>
                    <a:pt x="1577" y="303"/>
                    <a:pt x="1642" y="303"/>
                  </a:cubicBezTo>
                  <a:cubicBezTo>
                    <a:pt x="1772" y="281"/>
                    <a:pt x="1922" y="303"/>
                    <a:pt x="2074" y="324"/>
                  </a:cubicBezTo>
                  <a:cubicBezTo>
                    <a:pt x="2484" y="368"/>
                    <a:pt x="2938" y="583"/>
                    <a:pt x="3197" y="907"/>
                  </a:cubicBezTo>
                  <a:cubicBezTo>
                    <a:pt x="2786" y="389"/>
                    <a:pt x="2225" y="108"/>
                    <a:pt x="1555" y="43"/>
                  </a:cubicBezTo>
                  <a:cubicBezTo>
                    <a:pt x="1166" y="0"/>
                    <a:pt x="778" y="43"/>
                    <a:pt x="476" y="259"/>
                  </a:cubicBezTo>
                  <a:cubicBezTo>
                    <a:pt x="152" y="475"/>
                    <a:pt x="0" y="821"/>
                    <a:pt x="44" y="1188"/>
                  </a:cubicBezTo>
                  <a:close/>
                  <a:moveTo>
                    <a:pt x="87" y="1167"/>
                  </a:moveTo>
                  <a:lnTo>
                    <a:pt x="87" y="1167"/>
                  </a:lnTo>
                  <a:cubicBezTo>
                    <a:pt x="87" y="1059"/>
                    <a:pt x="108" y="950"/>
                    <a:pt x="130" y="842"/>
                  </a:cubicBezTo>
                  <a:cubicBezTo>
                    <a:pt x="152" y="735"/>
                    <a:pt x="217" y="627"/>
                    <a:pt x="281" y="540"/>
                  </a:cubicBezTo>
                  <a:cubicBezTo>
                    <a:pt x="346" y="454"/>
                    <a:pt x="432" y="389"/>
                    <a:pt x="519" y="324"/>
                  </a:cubicBezTo>
                  <a:cubicBezTo>
                    <a:pt x="605" y="259"/>
                    <a:pt x="691" y="195"/>
                    <a:pt x="799" y="173"/>
                  </a:cubicBezTo>
                  <a:cubicBezTo>
                    <a:pt x="713" y="216"/>
                    <a:pt x="605" y="259"/>
                    <a:pt x="519" y="345"/>
                  </a:cubicBezTo>
                  <a:cubicBezTo>
                    <a:pt x="432" y="410"/>
                    <a:pt x="367" y="475"/>
                    <a:pt x="303" y="562"/>
                  </a:cubicBezTo>
                  <a:cubicBezTo>
                    <a:pt x="238" y="648"/>
                    <a:pt x="173" y="756"/>
                    <a:pt x="152" y="842"/>
                  </a:cubicBezTo>
                  <a:cubicBezTo>
                    <a:pt x="130" y="950"/>
                    <a:pt x="108" y="1059"/>
                    <a:pt x="87" y="116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26" name="Freeform 25"/>
            <p:cNvSpPr>
              <a:spLocks noChangeArrowheads="1"/>
            </p:cNvSpPr>
            <p:nvPr/>
          </p:nvSpPr>
          <p:spPr bwMode="auto">
            <a:xfrm>
              <a:off x="3125767" y="929727"/>
              <a:ext cx="393389" cy="190224"/>
            </a:xfrm>
            <a:custGeom>
              <a:avLst/>
              <a:gdLst>
                <a:gd name="T0" fmla="*/ 1339 w 1340"/>
                <a:gd name="T1" fmla="*/ 194 h 649"/>
                <a:gd name="T2" fmla="*/ 1339 w 1340"/>
                <a:gd name="T3" fmla="*/ 194 h 649"/>
                <a:gd name="T4" fmla="*/ 540 w 1340"/>
                <a:gd name="T5" fmla="*/ 216 h 649"/>
                <a:gd name="T6" fmla="*/ 410 w 1340"/>
                <a:gd name="T7" fmla="*/ 238 h 649"/>
                <a:gd name="T8" fmla="*/ 260 w 1340"/>
                <a:gd name="T9" fmla="*/ 216 h 649"/>
                <a:gd name="T10" fmla="*/ 216 w 1340"/>
                <a:gd name="T11" fmla="*/ 87 h 649"/>
                <a:gd name="T12" fmla="*/ 324 w 1340"/>
                <a:gd name="T13" fmla="*/ 43 h 649"/>
                <a:gd name="T14" fmla="*/ 87 w 1340"/>
                <a:gd name="T15" fmla="*/ 65 h 649"/>
                <a:gd name="T16" fmla="*/ 43 w 1340"/>
                <a:gd name="T17" fmla="*/ 302 h 649"/>
                <a:gd name="T18" fmla="*/ 260 w 1340"/>
                <a:gd name="T19" fmla="*/ 432 h 649"/>
                <a:gd name="T20" fmla="*/ 195 w 1340"/>
                <a:gd name="T21" fmla="*/ 497 h 649"/>
                <a:gd name="T22" fmla="*/ 410 w 1340"/>
                <a:gd name="T23" fmla="*/ 454 h 649"/>
                <a:gd name="T24" fmla="*/ 1339 w 1340"/>
                <a:gd name="T25" fmla="*/ 194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40" h="649">
                  <a:moveTo>
                    <a:pt x="1339" y="194"/>
                  </a:moveTo>
                  <a:lnTo>
                    <a:pt x="1339" y="194"/>
                  </a:lnTo>
                  <a:cubicBezTo>
                    <a:pt x="1080" y="130"/>
                    <a:pt x="799" y="130"/>
                    <a:pt x="540" y="216"/>
                  </a:cubicBezTo>
                  <a:cubicBezTo>
                    <a:pt x="497" y="216"/>
                    <a:pt x="454" y="238"/>
                    <a:pt x="410" y="238"/>
                  </a:cubicBezTo>
                  <a:cubicBezTo>
                    <a:pt x="367" y="259"/>
                    <a:pt x="302" y="238"/>
                    <a:pt x="260" y="216"/>
                  </a:cubicBezTo>
                  <a:cubicBezTo>
                    <a:pt x="238" y="194"/>
                    <a:pt x="195" y="152"/>
                    <a:pt x="216" y="87"/>
                  </a:cubicBezTo>
                  <a:cubicBezTo>
                    <a:pt x="238" y="43"/>
                    <a:pt x="281" y="22"/>
                    <a:pt x="324" y="43"/>
                  </a:cubicBezTo>
                  <a:cubicBezTo>
                    <a:pt x="260" y="0"/>
                    <a:pt x="151" y="0"/>
                    <a:pt x="87" y="65"/>
                  </a:cubicBezTo>
                  <a:cubicBezTo>
                    <a:pt x="22" y="130"/>
                    <a:pt x="0" y="216"/>
                    <a:pt x="43" y="302"/>
                  </a:cubicBezTo>
                  <a:cubicBezTo>
                    <a:pt x="87" y="389"/>
                    <a:pt x="173" y="432"/>
                    <a:pt x="260" y="432"/>
                  </a:cubicBezTo>
                  <a:cubicBezTo>
                    <a:pt x="238" y="432"/>
                    <a:pt x="195" y="454"/>
                    <a:pt x="195" y="497"/>
                  </a:cubicBezTo>
                  <a:cubicBezTo>
                    <a:pt x="130" y="648"/>
                    <a:pt x="389" y="475"/>
                    <a:pt x="410" y="454"/>
                  </a:cubicBezTo>
                  <a:cubicBezTo>
                    <a:pt x="648" y="302"/>
                    <a:pt x="1059" y="130"/>
                    <a:pt x="1339" y="19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27" name="Freeform 26"/>
            <p:cNvSpPr>
              <a:spLocks noChangeArrowheads="1"/>
            </p:cNvSpPr>
            <p:nvPr/>
          </p:nvSpPr>
          <p:spPr bwMode="auto">
            <a:xfrm>
              <a:off x="3873722" y="739503"/>
              <a:ext cx="647021" cy="672901"/>
            </a:xfrm>
            <a:custGeom>
              <a:avLst/>
              <a:gdLst>
                <a:gd name="T0" fmla="*/ 0 w 2204"/>
                <a:gd name="T1" fmla="*/ 540 h 2291"/>
                <a:gd name="T2" fmla="*/ 0 w 2204"/>
                <a:gd name="T3" fmla="*/ 540 h 2291"/>
                <a:gd name="T4" fmla="*/ 864 w 2204"/>
                <a:gd name="T5" fmla="*/ 1577 h 2291"/>
                <a:gd name="T6" fmla="*/ 1576 w 2204"/>
                <a:gd name="T7" fmla="*/ 2246 h 2291"/>
                <a:gd name="T8" fmla="*/ 1793 w 2204"/>
                <a:gd name="T9" fmla="*/ 2268 h 2291"/>
                <a:gd name="T10" fmla="*/ 2203 w 2204"/>
                <a:gd name="T11" fmla="*/ 2246 h 2291"/>
                <a:gd name="T12" fmla="*/ 1403 w 2204"/>
                <a:gd name="T13" fmla="*/ 1966 h 2291"/>
                <a:gd name="T14" fmla="*/ 1188 w 2204"/>
                <a:gd name="T15" fmla="*/ 1512 h 2291"/>
                <a:gd name="T16" fmla="*/ 1317 w 2204"/>
                <a:gd name="T17" fmla="*/ 1382 h 2291"/>
                <a:gd name="T18" fmla="*/ 1468 w 2204"/>
                <a:gd name="T19" fmla="*/ 1469 h 2291"/>
                <a:gd name="T20" fmla="*/ 1361 w 2204"/>
                <a:gd name="T21" fmla="*/ 1253 h 2291"/>
                <a:gd name="T22" fmla="*/ 1144 w 2204"/>
                <a:gd name="T23" fmla="*/ 1318 h 2291"/>
                <a:gd name="T24" fmla="*/ 1403 w 2204"/>
                <a:gd name="T25" fmla="*/ 627 h 2291"/>
                <a:gd name="T26" fmla="*/ 1274 w 2204"/>
                <a:gd name="T27" fmla="*/ 648 h 2291"/>
                <a:gd name="T28" fmla="*/ 1403 w 2204"/>
                <a:gd name="T29" fmla="*/ 368 h 2291"/>
                <a:gd name="T30" fmla="*/ 1080 w 2204"/>
                <a:gd name="T31" fmla="*/ 540 h 2291"/>
                <a:gd name="T32" fmla="*/ 518 w 2204"/>
                <a:gd name="T33" fmla="*/ 0 h 2291"/>
                <a:gd name="T34" fmla="*/ 432 w 2204"/>
                <a:gd name="T35" fmla="*/ 670 h 2291"/>
                <a:gd name="T36" fmla="*/ 0 w 2204"/>
                <a:gd name="T37" fmla="*/ 540 h 2291"/>
                <a:gd name="T38" fmla="*/ 842 w 2204"/>
                <a:gd name="T39" fmla="*/ 735 h 2291"/>
                <a:gd name="T40" fmla="*/ 842 w 2204"/>
                <a:gd name="T41" fmla="*/ 735 h 2291"/>
                <a:gd name="T42" fmla="*/ 648 w 2204"/>
                <a:gd name="T43" fmla="*/ 195 h 2291"/>
                <a:gd name="T44" fmla="*/ 777 w 2204"/>
                <a:gd name="T45" fmla="*/ 454 h 2291"/>
                <a:gd name="T46" fmla="*/ 864 w 2204"/>
                <a:gd name="T47" fmla="*/ 713 h 2291"/>
                <a:gd name="T48" fmla="*/ 971 w 2204"/>
                <a:gd name="T49" fmla="*/ 1274 h 2291"/>
                <a:gd name="T50" fmla="*/ 1166 w 2204"/>
                <a:gd name="T51" fmla="*/ 1814 h 2291"/>
                <a:gd name="T52" fmla="*/ 1253 w 2204"/>
                <a:gd name="T53" fmla="*/ 1923 h 2291"/>
                <a:gd name="T54" fmla="*/ 1339 w 2204"/>
                <a:gd name="T55" fmla="*/ 2031 h 2291"/>
                <a:gd name="T56" fmla="*/ 1468 w 2204"/>
                <a:gd name="T57" fmla="*/ 2117 h 2291"/>
                <a:gd name="T58" fmla="*/ 1598 w 2204"/>
                <a:gd name="T59" fmla="*/ 2160 h 2291"/>
                <a:gd name="T60" fmla="*/ 1447 w 2204"/>
                <a:gd name="T61" fmla="*/ 2117 h 2291"/>
                <a:gd name="T62" fmla="*/ 1339 w 2204"/>
                <a:gd name="T63" fmla="*/ 2031 h 2291"/>
                <a:gd name="T64" fmla="*/ 1144 w 2204"/>
                <a:gd name="T65" fmla="*/ 1814 h 2291"/>
                <a:gd name="T66" fmla="*/ 950 w 2204"/>
                <a:gd name="T67" fmla="*/ 1296 h 2291"/>
                <a:gd name="T68" fmla="*/ 842 w 2204"/>
                <a:gd name="T69" fmla="*/ 735 h 2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04" h="2291">
                  <a:moveTo>
                    <a:pt x="0" y="540"/>
                  </a:moveTo>
                  <a:lnTo>
                    <a:pt x="0" y="540"/>
                  </a:lnTo>
                  <a:cubicBezTo>
                    <a:pt x="410" y="735"/>
                    <a:pt x="669" y="1188"/>
                    <a:pt x="864" y="1577"/>
                  </a:cubicBezTo>
                  <a:cubicBezTo>
                    <a:pt x="1015" y="1923"/>
                    <a:pt x="1253" y="2160"/>
                    <a:pt x="1576" y="2246"/>
                  </a:cubicBezTo>
                  <a:cubicBezTo>
                    <a:pt x="1641" y="2268"/>
                    <a:pt x="1728" y="2268"/>
                    <a:pt x="1793" y="2268"/>
                  </a:cubicBezTo>
                  <a:cubicBezTo>
                    <a:pt x="1944" y="2290"/>
                    <a:pt x="2073" y="2246"/>
                    <a:pt x="2203" y="2246"/>
                  </a:cubicBezTo>
                  <a:cubicBezTo>
                    <a:pt x="1922" y="2246"/>
                    <a:pt x="1620" y="2160"/>
                    <a:pt x="1403" y="1966"/>
                  </a:cubicBezTo>
                  <a:cubicBezTo>
                    <a:pt x="1296" y="1858"/>
                    <a:pt x="1123" y="1685"/>
                    <a:pt x="1188" y="1512"/>
                  </a:cubicBezTo>
                  <a:cubicBezTo>
                    <a:pt x="1209" y="1447"/>
                    <a:pt x="1253" y="1404"/>
                    <a:pt x="1317" y="1382"/>
                  </a:cubicBezTo>
                  <a:cubicBezTo>
                    <a:pt x="1382" y="1361"/>
                    <a:pt x="1447" y="1404"/>
                    <a:pt x="1468" y="1469"/>
                  </a:cubicBezTo>
                  <a:cubicBezTo>
                    <a:pt x="1490" y="1382"/>
                    <a:pt x="1447" y="1296"/>
                    <a:pt x="1361" y="1253"/>
                  </a:cubicBezTo>
                  <a:cubicBezTo>
                    <a:pt x="1296" y="1209"/>
                    <a:pt x="1209" y="1253"/>
                    <a:pt x="1144" y="1318"/>
                  </a:cubicBezTo>
                  <a:cubicBezTo>
                    <a:pt x="1144" y="1059"/>
                    <a:pt x="1253" y="821"/>
                    <a:pt x="1403" y="627"/>
                  </a:cubicBezTo>
                  <a:cubicBezTo>
                    <a:pt x="1403" y="627"/>
                    <a:pt x="1339" y="627"/>
                    <a:pt x="1274" y="648"/>
                  </a:cubicBezTo>
                  <a:cubicBezTo>
                    <a:pt x="1274" y="648"/>
                    <a:pt x="1296" y="540"/>
                    <a:pt x="1403" y="368"/>
                  </a:cubicBezTo>
                  <a:cubicBezTo>
                    <a:pt x="1253" y="411"/>
                    <a:pt x="1209" y="432"/>
                    <a:pt x="1080" y="540"/>
                  </a:cubicBezTo>
                  <a:cubicBezTo>
                    <a:pt x="1101" y="151"/>
                    <a:pt x="691" y="238"/>
                    <a:pt x="518" y="0"/>
                  </a:cubicBezTo>
                  <a:cubicBezTo>
                    <a:pt x="669" y="216"/>
                    <a:pt x="259" y="476"/>
                    <a:pt x="432" y="670"/>
                  </a:cubicBezTo>
                  <a:cubicBezTo>
                    <a:pt x="302" y="605"/>
                    <a:pt x="151" y="540"/>
                    <a:pt x="0" y="540"/>
                  </a:cubicBezTo>
                  <a:close/>
                  <a:moveTo>
                    <a:pt x="842" y="735"/>
                  </a:moveTo>
                  <a:lnTo>
                    <a:pt x="842" y="735"/>
                  </a:lnTo>
                  <a:cubicBezTo>
                    <a:pt x="799" y="540"/>
                    <a:pt x="734" y="368"/>
                    <a:pt x="648" y="195"/>
                  </a:cubicBezTo>
                  <a:cubicBezTo>
                    <a:pt x="691" y="281"/>
                    <a:pt x="734" y="368"/>
                    <a:pt x="777" y="454"/>
                  </a:cubicBezTo>
                  <a:cubicBezTo>
                    <a:pt x="821" y="540"/>
                    <a:pt x="842" y="627"/>
                    <a:pt x="864" y="713"/>
                  </a:cubicBezTo>
                  <a:cubicBezTo>
                    <a:pt x="907" y="907"/>
                    <a:pt x="929" y="1102"/>
                    <a:pt x="971" y="1274"/>
                  </a:cubicBezTo>
                  <a:cubicBezTo>
                    <a:pt x="1015" y="1469"/>
                    <a:pt x="1058" y="1641"/>
                    <a:pt x="1166" y="1814"/>
                  </a:cubicBezTo>
                  <a:cubicBezTo>
                    <a:pt x="1188" y="1858"/>
                    <a:pt x="1209" y="1879"/>
                    <a:pt x="1253" y="1923"/>
                  </a:cubicBezTo>
                  <a:cubicBezTo>
                    <a:pt x="1274" y="1966"/>
                    <a:pt x="1317" y="1987"/>
                    <a:pt x="1339" y="2031"/>
                  </a:cubicBezTo>
                  <a:cubicBezTo>
                    <a:pt x="1382" y="2052"/>
                    <a:pt x="1426" y="2073"/>
                    <a:pt x="1468" y="2117"/>
                  </a:cubicBezTo>
                  <a:cubicBezTo>
                    <a:pt x="1490" y="2138"/>
                    <a:pt x="1533" y="2138"/>
                    <a:pt x="1598" y="2160"/>
                  </a:cubicBezTo>
                  <a:cubicBezTo>
                    <a:pt x="1533" y="2160"/>
                    <a:pt x="1490" y="2138"/>
                    <a:pt x="1447" y="2117"/>
                  </a:cubicBezTo>
                  <a:cubicBezTo>
                    <a:pt x="1403" y="2096"/>
                    <a:pt x="1382" y="2073"/>
                    <a:pt x="1339" y="2031"/>
                  </a:cubicBezTo>
                  <a:cubicBezTo>
                    <a:pt x="1253" y="1966"/>
                    <a:pt x="1188" y="1901"/>
                    <a:pt x="1144" y="1814"/>
                  </a:cubicBezTo>
                  <a:cubicBezTo>
                    <a:pt x="1036" y="1664"/>
                    <a:pt x="994" y="1469"/>
                    <a:pt x="950" y="1296"/>
                  </a:cubicBezTo>
                  <a:cubicBezTo>
                    <a:pt x="907" y="1102"/>
                    <a:pt x="885" y="907"/>
                    <a:pt x="842" y="7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28" name="Freeform 27"/>
            <p:cNvSpPr>
              <a:spLocks noChangeArrowheads="1"/>
            </p:cNvSpPr>
            <p:nvPr/>
          </p:nvSpPr>
          <p:spPr bwMode="auto">
            <a:xfrm>
              <a:off x="3620090" y="879259"/>
              <a:ext cx="450327" cy="341627"/>
            </a:xfrm>
            <a:custGeom>
              <a:avLst/>
              <a:gdLst>
                <a:gd name="T0" fmla="*/ 0 w 1534"/>
                <a:gd name="T1" fmla="*/ 237 h 1166"/>
                <a:gd name="T2" fmla="*/ 0 w 1534"/>
                <a:gd name="T3" fmla="*/ 237 h 1166"/>
                <a:gd name="T4" fmla="*/ 1533 w 1534"/>
                <a:gd name="T5" fmla="*/ 1165 h 1166"/>
                <a:gd name="T6" fmla="*/ 389 w 1534"/>
                <a:gd name="T7" fmla="*/ 0 h 1166"/>
                <a:gd name="T8" fmla="*/ 648 w 1534"/>
                <a:gd name="T9" fmla="*/ 259 h 1166"/>
                <a:gd name="T10" fmla="*/ 0 w 1534"/>
                <a:gd name="T11" fmla="*/ 237 h 1166"/>
                <a:gd name="T12" fmla="*/ 367 w 1534"/>
                <a:gd name="T13" fmla="*/ 302 h 1166"/>
                <a:gd name="T14" fmla="*/ 367 w 1534"/>
                <a:gd name="T15" fmla="*/ 302 h 1166"/>
                <a:gd name="T16" fmla="*/ 626 w 1534"/>
                <a:gd name="T17" fmla="*/ 388 h 1166"/>
                <a:gd name="T18" fmla="*/ 885 w 1534"/>
                <a:gd name="T19" fmla="*/ 496 h 1166"/>
                <a:gd name="T20" fmla="*/ 1101 w 1534"/>
                <a:gd name="T21" fmla="*/ 647 h 1166"/>
                <a:gd name="T22" fmla="*/ 1274 w 1534"/>
                <a:gd name="T23" fmla="*/ 842 h 1166"/>
                <a:gd name="T24" fmla="*/ 1080 w 1534"/>
                <a:gd name="T25" fmla="*/ 669 h 1166"/>
                <a:gd name="T26" fmla="*/ 864 w 1534"/>
                <a:gd name="T27" fmla="*/ 518 h 1166"/>
                <a:gd name="T28" fmla="*/ 626 w 1534"/>
                <a:gd name="T29" fmla="*/ 410 h 1166"/>
                <a:gd name="T30" fmla="*/ 367 w 1534"/>
                <a:gd name="T31" fmla="*/ 302 h 1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34" h="1166">
                  <a:moveTo>
                    <a:pt x="0" y="237"/>
                  </a:moveTo>
                  <a:lnTo>
                    <a:pt x="0" y="237"/>
                  </a:lnTo>
                  <a:cubicBezTo>
                    <a:pt x="583" y="388"/>
                    <a:pt x="1123" y="733"/>
                    <a:pt x="1533" y="1165"/>
                  </a:cubicBezTo>
                  <a:cubicBezTo>
                    <a:pt x="1361" y="820"/>
                    <a:pt x="821" y="64"/>
                    <a:pt x="389" y="0"/>
                  </a:cubicBezTo>
                  <a:cubicBezTo>
                    <a:pt x="410" y="21"/>
                    <a:pt x="605" y="194"/>
                    <a:pt x="648" y="259"/>
                  </a:cubicBezTo>
                  <a:cubicBezTo>
                    <a:pt x="475" y="172"/>
                    <a:pt x="194" y="151"/>
                    <a:pt x="0" y="237"/>
                  </a:cubicBezTo>
                  <a:close/>
                  <a:moveTo>
                    <a:pt x="367" y="302"/>
                  </a:moveTo>
                  <a:lnTo>
                    <a:pt x="367" y="302"/>
                  </a:lnTo>
                  <a:cubicBezTo>
                    <a:pt x="453" y="324"/>
                    <a:pt x="562" y="345"/>
                    <a:pt x="626" y="388"/>
                  </a:cubicBezTo>
                  <a:cubicBezTo>
                    <a:pt x="712" y="410"/>
                    <a:pt x="799" y="453"/>
                    <a:pt x="885" y="496"/>
                  </a:cubicBezTo>
                  <a:cubicBezTo>
                    <a:pt x="950" y="539"/>
                    <a:pt x="1037" y="604"/>
                    <a:pt x="1101" y="647"/>
                  </a:cubicBezTo>
                  <a:cubicBezTo>
                    <a:pt x="1166" y="712"/>
                    <a:pt x="1231" y="777"/>
                    <a:pt x="1274" y="842"/>
                  </a:cubicBezTo>
                  <a:cubicBezTo>
                    <a:pt x="1209" y="777"/>
                    <a:pt x="1144" y="733"/>
                    <a:pt x="1080" y="669"/>
                  </a:cubicBezTo>
                  <a:cubicBezTo>
                    <a:pt x="1015" y="626"/>
                    <a:pt x="950" y="561"/>
                    <a:pt x="864" y="518"/>
                  </a:cubicBezTo>
                  <a:cubicBezTo>
                    <a:pt x="799" y="474"/>
                    <a:pt x="712" y="431"/>
                    <a:pt x="626" y="410"/>
                  </a:cubicBezTo>
                  <a:cubicBezTo>
                    <a:pt x="540" y="366"/>
                    <a:pt x="453" y="345"/>
                    <a:pt x="367" y="30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29" name="Freeform 28"/>
            <p:cNvSpPr>
              <a:spLocks noChangeArrowheads="1"/>
            </p:cNvSpPr>
            <p:nvPr/>
          </p:nvSpPr>
          <p:spPr bwMode="auto">
            <a:xfrm>
              <a:off x="4317578" y="1094071"/>
              <a:ext cx="216106" cy="247161"/>
            </a:xfrm>
            <a:custGeom>
              <a:avLst/>
              <a:gdLst>
                <a:gd name="T0" fmla="*/ 734 w 735"/>
                <a:gd name="T1" fmla="*/ 843 h 844"/>
                <a:gd name="T2" fmla="*/ 734 w 735"/>
                <a:gd name="T3" fmla="*/ 843 h 844"/>
                <a:gd name="T4" fmla="*/ 216 w 735"/>
                <a:gd name="T5" fmla="*/ 130 h 844"/>
                <a:gd name="T6" fmla="*/ 734 w 735"/>
                <a:gd name="T7" fmla="*/ 843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5" h="844">
                  <a:moveTo>
                    <a:pt x="734" y="843"/>
                  </a:moveTo>
                  <a:lnTo>
                    <a:pt x="734" y="843"/>
                  </a:lnTo>
                  <a:cubicBezTo>
                    <a:pt x="734" y="843"/>
                    <a:pt x="432" y="0"/>
                    <a:pt x="216" y="130"/>
                  </a:cubicBezTo>
                  <a:cubicBezTo>
                    <a:pt x="0" y="282"/>
                    <a:pt x="734" y="843"/>
                    <a:pt x="734" y="843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</p:grpSp>
      <p:sp>
        <p:nvSpPr>
          <p:cNvPr id="30" name="Freeform 29"/>
          <p:cNvSpPr>
            <a:spLocks noChangeArrowheads="1"/>
          </p:cNvSpPr>
          <p:nvPr userDrawn="1"/>
        </p:nvSpPr>
        <p:spPr bwMode="auto">
          <a:xfrm flipH="1">
            <a:off x="6736966" y="289224"/>
            <a:ext cx="2066544" cy="4554240"/>
          </a:xfrm>
          <a:custGeom>
            <a:avLst/>
            <a:gdLst>
              <a:gd name="T0" fmla="*/ 4644 w 4645"/>
              <a:gd name="T1" fmla="*/ 8573 h 8574"/>
              <a:gd name="T2" fmla="*/ 4644 w 4645"/>
              <a:gd name="T3" fmla="*/ 8573 h 8574"/>
              <a:gd name="T4" fmla="*/ 4644 w 4645"/>
              <a:gd name="T5" fmla="*/ 8530 h 8574"/>
              <a:gd name="T6" fmla="*/ 951 w 4645"/>
              <a:gd name="T7" fmla="*/ 8530 h 8574"/>
              <a:gd name="T8" fmla="*/ 951 w 4645"/>
              <a:gd name="T9" fmla="*/ 8206 h 8574"/>
              <a:gd name="T10" fmla="*/ 368 w 4645"/>
              <a:gd name="T11" fmla="*/ 7645 h 8574"/>
              <a:gd name="T12" fmla="*/ 65 w 4645"/>
              <a:gd name="T13" fmla="*/ 7645 h 8574"/>
              <a:gd name="T14" fmla="*/ 65 w 4645"/>
              <a:gd name="T15" fmla="*/ 950 h 8574"/>
              <a:gd name="T16" fmla="*/ 368 w 4645"/>
              <a:gd name="T17" fmla="*/ 950 h 8574"/>
              <a:gd name="T18" fmla="*/ 951 w 4645"/>
              <a:gd name="T19" fmla="*/ 367 h 8574"/>
              <a:gd name="T20" fmla="*/ 951 w 4645"/>
              <a:gd name="T21" fmla="*/ 65 h 8574"/>
              <a:gd name="T22" fmla="*/ 4644 w 4645"/>
              <a:gd name="T23" fmla="*/ 65 h 8574"/>
              <a:gd name="T24" fmla="*/ 4644 w 4645"/>
              <a:gd name="T25" fmla="*/ 0 h 8574"/>
              <a:gd name="T26" fmla="*/ 886 w 4645"/>
              <a:gd name="T27" fmla="*/ 0 h 8574"/>
              <a:gd name="T28" fmla="*/ 886 w 4645"/>
              <a:gd name="T29" fmla="*/ 367 h 8574"/>
              <a:gd name="T30" fmla="*/ 368 w 4645"/>
              <a:gd name="T31" fmla="*/ 885 h 8574"/>
              <a:gd name="T32" fmla="*/ 0 w 4645"/>
              <a:gd name="T33" fmla="*/ 885 h 8574"/>
              <a:gd name="T34" fmla="*/ 0 w 4645"/>
              <a:gd name="T35" fmla="*/ 7688 h 8574"/>
              <a:gd name="T36" fmla="*/ 368 w 4645"/>
              <a:gd name="T37" fmla="*/ 7688 h 8574"/>
              <a:gd name="T38" fmla="*/ 886 w 4645"/>
              <a:gd name="T39" fmla="*/ 8206 h 8574"/>
              <a:gd name="T40" fmla="*/ 886 w 4645"/>
              <a:gd name="T41" fmla="*/ 8573 h 8574"/>
              <a:gd name="T42" fmla="*/ 4644 w 4645"/>
              <a:gd name="T43" fmla="*/ 8573 h 8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645" h="8574">
                <a:moveTo>
                  <a:pt x="4644" y="8573"/>
                </a:moveTo>
                <a:lnTo>
                  <a:pt x="4644" y="8573"/>
                </a:lnTo>
                <a:cubicBezTo>
                  <a:pt x="4644" y="8530"/>
                  <a:pt x="4644" y="8530"/>
                  <a:pt x="4644" y="8530"/>
                </a:cubicBezTo>
                <a:cubicBezTo>
                  <a:pt x="951" y="8530"/>
                  <a:pt x="951" y="8530"/>
                  <a:pt x="951" y="8530"/>
                </a:cubicBezTo>
                <a:cubicBezTo>
                  <a:pt x="951" y="8206"/>
                  <a:pt x="951" y="8206"/>
                  <a:pt x="951" y="8206"/>
                </a:cubicBezTo>
                <a:cubicBezTo>
                  <a:pt x="951" y="7904"/>
                  <a:pt x="692" y="7645"/>
                  <a:pt x="368" y="7645"/>
                </a:cubicBezTo>
                <a:cubicBezTo>
                  <a:pt x="65" y="7645"/>
                  <a:pt x="65" y="7645"/>
                  <a:pt x="65" y="7645"/>
                </a:cubicBezTo>
                <a:cubicBezTo>
                  <a:pt x="65" y="950"/>
                  <a:pt x="65" y="950"/>
                  <a:pt x="65" y="950"/>
                </a:cubicBezTo>
                <a:cubicBezTo>
                  <a:pt x="368" y="950"/>
                  <a:pt x="368" y="950"/>
                  <a:pt x="368" y="950"/>
                </a:cubicBezTo>
                <a:cubicBezTo>
                  <a:pt x="692" y="950"/>
                  <a:pt x="951" y="691"/>
                  <a:pt x="951" y="367"/>
                </a:cubicBezTo>
                <a:cubicBezTo>
                  <a:pt x="951" y="65"/>
                  <a:pt x="951" y="65"/>
                  <a:pt x="951" y="65"/>
                </a:cubicBezTo>
                <a:cubicBezTo>
                  <a:pt x="4644" y="65"/>
                  <a:pt x="4644" y="65"/>
                  <a:pt x="4644" y="65"/>
                </a:cubicBezTo>
                <a:cubicBezTo>
                  <a:pt x="4644" y="0"/>
                  <a:pt x="4644" y="0"/>
                  <a:pt x="4644" y="0"/>
                </a:cubicBezTo>
                <a:cubicBezTo>
                  <a:pt x="886" y="0"/>
                  <a:pt x="886" y="0"/>
                  <a:pt x="886" y="0"/>
                </a:cubicBezTo>
                <a:cubicBezTo>
                  <a:pt x="886" y="367"/>
                  <a:pt x="886" y="367"/>
                  <a:pt x="886" y="367"/>
                </a:cubicBezTo>
                <a:cubicBezTo>
                  <a:pt x="886" y="670"/>
                  <a:pt x="670" y="885"/>
                  <a:pt x="368" y="885"/>
                </a:cubicBezTo>
                <a:cubicBezTo>
                  <a:pt x="0" y="885"/>
                  <a:pt x="0" y="885"/>
                  <a:pt x="0" y="885"/>
                </a:cubicBezTo>
                <a:cubicBezTo>
                  <a:pt x="0" y="7688"/>
                  <a:pt x="0" y="7688"/>
                  <a:pt x="0" y="7688"/>
                </a:cubicBezTo>
                <a:cubicBezTo>
                  <a:pt x="368" y="7688"/>
                  <a:pt x="368" y="7688"/>
                  <a:pt x="368" y="7688"/>
                </a:cubicBezTo>
                <a:cubicBezTo>
                  <a:pt x="670" y="7688"/>
                  <a:pt x="886" y="7926"/>
                  <a:pt x="886" y="8206"/>
                </a:cubicBezTo>
                <a:cubicBezTo>
                  <a:pt x="886" y="8573"/>
                  <a:pt x="886" y="8573"/>
                  <a:pt x="886" y="8573"/>
                </a:cubicBezTo>
                <a:lnTo>
                  <a:pt x="4644" y="8573"/>
                </a:lnTo>
              </a:path>
            </a:pathLst>
          </a:custGeom>
          <a:noFill/>
          <a:ln w="6350">
            <a:solidFill>
              <a:schemeClr val="accent1"/>
            </a:solidFill>
          </a:ln>
          <a:effectLst/>
        </p:spPr>
        <p:txBody>
          <a:bodyPr wrap="none" anchor="ctr"/>
          <a:lstStyle/>
          <a:p>
            <a:endParaRPr lang="en-US" sz="1012"/>
          </a:p>
        </p:txBody>
      </p:sp>
      <p:sp>
        <p:nvSpPr>
          <p:cNvPr id="31" name="Freeform 30"/>
          <p:cNvSpPr>
            <a:spLocks noChangeArrowheads="1"/>
          </p:cNvSpPr>
          <p:nvPr userDrawn="1"/>
        </p:nvSpPr>
        <p:spPr bwMode="auto">
          <a:xfrm>
            <a:off x="374903" y="289224"/>
            <a:ext cx="2063073" cy="4554240"/>
          </a:xfrm>
          <a:custGeom>
            <a:avLst/>
            <a:gdLst>
              <a:gd name="T0" fmla="*/ 4644 w 4645"/>
              <a:gd name="T1" fmla="*/ 8573 h 8574"/>
              <a:gd name="T2" fmla="*/ 4644 w 4645"/>
              <a:gd name="T3" fmla="*/ 8573 h 8574"/>
              <a:gd name="T4" fmla="*/ 4644 w 4645"/>
              <a:gd name="T5" fmla="*/ 8530 h 8574"/>
              <a:gd name="T6" fmla="*/ 951 w 4645"/>
              <a:gd name="T7" fmla="*/ 8530 h 8574"/>
              <a:gd name="T8" fmla="*/ 951 w 4645"/>
              <a:gd name="T9" fmla="*/ 8206 h 8574"/>
              <a:gd name="T10" fmla="*/ 368 w 4645"/>
              <a:gd name="T11" fmla="*/ 7645 h 8574"/>
              <a:gd name="T12" fmla="*/ 65 w 4645"/>
              <a:gd name="T13" fmla="*/ 7645 h 8574"/>
              <a:gd name="T14" fmla="*/ 65 w 4645"/>
              <a:gd name="T15" fmla="*/ 950 h 8574"/>
              <a:gd name="T16" fmla="*/ 368 w 4645"/>
              <a:gd name="T17" fmla="*/ 950 h 8574"/>
              <a:gd name="T18" fmla="*/ 951 w 4645"/>
              <a:gd name="T19" fmla="*/ 367 h 8574"/>
              <a:gd name="T20" fmla="*/ 951 w 4645"/>
              <a:gd name="T21" fmla="*/ 65 h 8574"/>
              <a:gd name="T22" fmla="*/ 4644 w 4645"/>
              <a:gd name="T23" fmla="*/ 65 h 8574"/>
              <a:gd name="T24" fmla="*/ 4644 w 4645"/>
              <a:gd name="T25" fmla="*/ 0 h 8574"/>
              <a:gd name="T26" fmla="*/ 886 w 4645"/>
              <a:gd name="T27" fmla="*/ 0 h 8574"/>
              <a:gd name="T28" fmla="*/ 886 w 4645"/>
              <a:gd name="T29" fmla="*/ 367 h 8574"/>
              <a:gd name="T30" fmla="*/ 368 w 4645"/>
              <a:gd name="T31" fmla="*/ 885 h 8574"/>
              <a:gd name="T32" fmla="*/ 0 w 4645"/>
              <a:gd name="T33" fmla="*/ 885 h 8574"/>
              <a:gd name="T34" fmla="*/ 0 w 4645"/>
              <a:gd name="T35" fmla="*/ 7688 h 8574"/>
              <a:gd name="T36" fmla="*/ 368 w 4645"/>
              <a:gd name="T37" fmla="*/ 7688 h 8574"/>
              <a:gd name="T38" fmla="*/ 886 w 4645"/>
              <a:gd name="T39" fmla="*/ 8206 h 8574"/>
              <a:gd name="T40" fmla="*/ 886 w 4645"/>
              <a:gd name="T41" fmla="*/ 8573 h 8574"/>
              <a:gd name="T42" fmla="*/ 4644 w 4645"/>
              <a:gd name="T43" fmla="*/ 8573 h 8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645" h="8574">
                <a:moveTo>
                  <a:pt x="4644" y="8573"/>
                </a:moveTo>
                <a:lnTo>
                  <a:pt x="4644" y="8573"/>
                </a:lnTo>
                <a:cubicBezTo>
                  <a:pt x="4644" y="8530"/>
                  <a:pt x="4644" y="8530"/>
                  <a:pt x="4644" y="8530"/>
                </a:cubicBezTo>
                <a:cubicBezTo>
                  <a:pt x="951" y="8530"/>
                  <a:pt x="951" y="8530"/>
                  <a:pt x="951" y="8530"/>
                </a:cubicBezTo>
                <a:cubicBezTo>
                  <a:pt x="951" y="8206"/>
                  <a:pt x="951" y="8206"/>
                  <a:pt x="951" y="8206"/>
                </a:cubicBezTo>
                <a:cubicBezTo>
                  <a:pt x="951" y="7904"/>
                  <a:pt x="692" y="7645"/>
                  <a:pt x="368" y="7645"/>
                </a:cubicBezTo>
                <a:cubicBezTo>
                  <a:pt x="65" y="7645"/>
                  <a:pt x="65" y="7645"/>
                  <a:pt x="65" y="7645"/>
                </a:cubicBezTo>
                <a:cubicBezTo>
                  <a:pt x="65" y="950"/>
                  <a:pt x="65" y="950"/>
                  <a:pt x="65" y="950"/>
                </a:cubicBezTo>
                <a:cubicBezTo>
                  <a:pt x="368" y="950"/>
                  <a:pt x="368" y="950"/>
                  <a:pt x="368" y="950"/>
                </a:cubicBezTo>
                <a:cubicBezTo>
                  <a:pt x="692" y="950"/>
                  <a:pt x="951" y="691"/>
                  <a:pt x="951" y="367"/>
                </a:cubicBezTo>
                <a:cubicBezTo>
                  <a:pt x="951" y="65"/>
                  <a:pt x="951" y="65"/>
                  <a:pt x="951" y="65"/>
                </a:cubicBezTo>
                <a:cubicBezTo>
                  <a:pt x="4644" y="65"/>
                  <a:pt x="4644" y="65"/>
                  <a:pt x="4644" y="65"/>
                </a:cubicBezTo>
                <a:cubicBezTo>
                  <a:pt x="4644" y="0"/>
                  <a:pt x="4644" y="0"/>
                  <a:pt x="4644" y="0"/>
                </a:cubicBezTo>
                <a:cubicBezTo>
                  <a:pt x="886" y="0"/>
                  <a:pt x="886" y="0"/>
                  <a:pt x="886" y="0"/>
                </a:cubicBezTo>
                <a:cubicBezTo>
                  <a:pt x="886" y="367"/>
                  <a:pt x="886" y="367"/>
                  <a:pt x="886" y="367"/>
                </a:cubicBezTo>
                <a:cubicBezTo>
                  <a:pt x="886" y="670"/>
                  <a:pt x="670" y="885"/>
                  <a:pt x="368" y="885"/>
                </a:cubicBezTo>
                <a:cubicBezTo>
                  <a:pt x="0" y="885"/>
                  <a:pt x="0" y="885"/>
                  <a:pt x="0" y="885"/>
                </a:cubicBezTo>
                <a:cubicBezTo>
                  <a:pt x="0" y="7688"/>
                  <a:pt x="0" y="7688"/>
                  <a:pt x="0" y="7688"/>
                </a:cubicBezTo>
                <a:cubicBezTo>
                  <a:pt x="368" y="7688"/>
                  <a:pt x="368" y="7688"/>
                  <a:pt x="368" y="7688"/>
                </a:cubicBezTo>
                <a:cubicBezTo>
                  <a:pt x="670" y="7688"/>
                  <a:pt x="886" y="7926"/>
                  <a:pt x="886" y="8206"/>
                </a:cubicBezTo>
                <a:cubicBezTo>
                  <a:pt x="886" y="8573"/>
                  <a:pt x="886" y="8573"/>
                  <a:pt x="886" y="8573"/>
                </a:cubicBezTo>
                <a:lnTo>
                  <a:pt x="4644" y="8573"/>
                </a:lnTo>
              </a:path>
            </a:pathLst>
          </a:custGeom>
          <a:noFill/>
          <a:ln w="6350">
            <a:solidFill>
              <a:schemeClr val="accent1"/>
            </a:solidFill>
          </a:ln>
          <a:effectLst/>
        </p:spPr>
        <p:txBody>
          <a:bodyPr wrap="none" anchor="ctr"/>
          <a:lstStyle/>
          <a:p>
            <a:endParaRPr lang="en-US" sz="1012"/>
          </a:p>
        </p:txBody>
      </p:sp>
    </p:spTree>
    <p:extLst>
      <p:ext uri="{BB962C8B-B14F-4D97-AF65-F5344CB8AC3E}">
        <p14:creationId xmlns:p14="http://schemas.microsoft.com/office/powerpoint/2010/main" xmlns="" val="196844001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elcome Mess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4"/>
          </p:nvPr>
        </p:nvSpPr>
        <p:spPr>
          <a:xfrm>
            <a:off x="5627499" y="1669379"/>
            <a:ext cx="1888302" cy="1891056"/>
          </a:xfrm>
          <a:prstGeom prst="ellipse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 sz="9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  <p:grpSp>
        <p:nvGrpSpPr>
          <p:cNvPr id="3" name="Group 2"/>
          <p:cNvGrpSpPr/>
          <p:nvPr userDrawn="1"/>
        </p:nvGrpSpPr>
        <p:grpSpPr>
          <a:xfrm>
            <a:off x="3959326" y="4704412"/>
            <a:ext cx="1197890" cy="278102"/>
            <a:chOff x="3125767" y="3541103"/>
            <a:chExt cx="2865008" cy="665138"/>
          </a:xfrm>
        </p:grpSpPr>
        <p:sp>
          <p:nvSpPr>
            <p:cNvPr id="4" name="Freeform 3"/>
            <p:cNvSpPr>
              <a:spLocks noChangeArrowheads="1"/>
            </p:cNvSpPr>
            <p:nvPr/>
          </p:nvSpPr>
          <p:spPr bwMode="auto">
            <a:xfrm>
              <a:off x="3468687" y="3591571"/>
              <a:ext cx="412799" cy="247161"/>
            </a:xfrm>
            <a:custGeom>
              <a:avLst/>
              <a:gdLst>
                <a:gd name="T0" fmla="*/ 238 w 1405"/>
                <a:gd name="T1" fmla="*/ 497 h 844"/>
                <a:gd name="T2" fmla="*/ 238 w 1405"/>
                <a:gd name="T3" fmla="*/ 497 h 844"/>
                <a:gd name="T4" fmla="*/ 432 w 1405"/>
                <a:gd name="T5" fmla="*/ 648 h 844"/>
                <a:gd name="T6" fmla="*/ 1016 w 1405"/>
                <a:gd name="T7" fmla="*/ 821 h 844"/>
                <a:gd name="T8" fmla="*/ 1404 w 1405"/>
                <a:gd name="T9" fmla="*/ 692 h 844"/>
                <a:gd name="T10" fmla="*/ 1210 w 1405"/>
                <a:gd name="T11" fmla="*/ 713 h 844"/>
                <a:gd name="T12" fmla="*/ 864 w 1405"/>
                <a:gd name="T13" fmla="*/ 475 h 844"/>
                <a:gd name="T14" fmla="*/ 951 w 1405"/>
                <a:gd name="T15" fmla="*/ 43 h 844"/>
                <a:gd name="T16" fmla="*/ 757 w 1405"/>
                <a:gd name="T17" fmla="*/ 43 h 844"/>
                <a:gd name="T18" fmla="*/ 713 w 1405"/>
                <a:gd name="T19" fmla="*/ 216 h 844"/>
                <a:gd name="T20" fmla="*/ 584 w 1405"/>
                <a:gd name="T21" fmla="*/ 130 h 844"/>
                <a:gd name="T22" fmla="*/ 454 w 1405"/>
                <a:gd name="T23" fmla="*/ 173 h 844"/>
                <a:gd name="T24" fmla="*/ 454 w 1405"/>
                <a:gd name="T25" fmla="*/ 281 h 844"/>
                <a:gd name="T26" fmla="*/ 195 w 1405"/>
                <a:gd name="T27" fmla="*/ 260 h 844"/>
                <a:gd name="T28" fmla="*/ 0 w 1405"/>
                <a:gd name="T29" fmla="*/ 475 h 844"/>
                <a:gd name="T30" fmla="*/ 238 w 1405"/>
                <a:gd name="T31" fmla="*/ 497 h 844"/>
                <a:gd name="T32" fmla="*/ 454 w 1405"/>
                <a:gd name="T33" fmla="*/ 475 h 844"/>
                <a:gd name="T34" fmla="*/ 454 w 1405"/>
                <a:gd name="T35" fmla="*/ 475 h 844"/>
                <a:gd name="T36" fmla="*/ 584 w 1405"/>
                <a:gd name="T37" fmla="*/ 584 h 844"/>
                <a:gd name="T38" fmla="*/ 562 w 1405"/>
                <a:gd name="T39" fmla="*/ 562 h 844"/>
                <a:gd name="T40" fmla="*/ 540 w 1405"/>
                <a:gd name="T41" fmla="*/ 367 h 844"/>
                <a:gd name="T42" fmla="*/ 584 w 1405"/>
                <a:gd name="T43" fmla="*/ 540 h 844"/>
                <a:gd name="T44" fmla="*/ 670 w 1405"/>
                <a:gd name="T45" fmla="*/ 648 h 844"/>
                <a:gd name="T46" fmla="*/ 778 w 1405"/>
                <a:gd name="T47" fmla="*/ 713 h 844"/>
                <a:gd name="T48" fmla="*/ 994 w 1405"/>
                <a:gd name="T49" fmla="*/ 734 h 844"/>
                <a:gd name="T50" fmla="*/ 778 w 1405"/>
                <a:gd name="T51" fmla="*/ 713 h 844"/>
                <a:gd name="T52" fmla="*/ 584 w 1405"/>
                <a:gd name="T53" fmla="*/ 627 h 844"/>
                <a:gd name="T54" fmla="*/ 432 w 1405"/>
                <a:gd name="T55" fmla="*/ 497 h 844"/>
                <a:gd name="T56" fmla="*/ 260 w 1405"/>
                <a:gd name="T57" fmla="*/ 367 h 844"/>
                <a:gd name="T58" fmla="*/ 454 w 1405"/>
                <a:gd name="T59" fmla="*/ 475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05" h="844">
                  <a:moveTo>
                    <a:pt x="238" y="497"/>
                  </a:moveTo>
                  <a:lnTo>
                    <a:pt x="238" y="497"/>
                  </a:lnTo>
                  <a:cubicBezTo>
                    <a:pt x="303" y="540"/>
                    <a:pt x="367" y="605"/>
                    <a:pt x="432" y="648"/>
                  </a:cubicBezTo>
                  <a:cubicBezTo>
                    <a:pt x="584" y="778"/>
                    <a:pt x="799" y="843"/>
                    <a:pt x="1016" y="821"/>
                  </a:cubicBezTo>
                  <a:cubicBezTo>
                    <a:pt x="1167" y="821"/>
                    <a:pt x="1296" y="778"/>
                    <a:pt x="1404" y="692"/>
                  </a:cubicBezTo>
                  <a:cubicBezTo>
                    <a:pt x="1361" y="713"/>
                    <a:pt x="1296" y="713"/>
                    <a:pt x="1210" y="713"/>
                  </a:cubicBezTo>
                  <a:cubicBezTo>
                    <a:pt x="1081" y="713"/>
                    <a:pt x="929" y="605"/>
                    <a:pt x="864" y="475"/>
                  </a:cubicBezTo>
                  <a:cubicBezTo>
                    <a:pt x="822" y="325"/>
                    <a:pt x="843" y="152"/>
                    <a:pt x="951" y="43"/>
                  </a:cubicBezTo>
                  <a:cubicBezTo>
                    <a:pt x="886" y="0"/>
                    <a:pt x="822" y="0"/>
                    <a:pt x="757" y="43"/>
                  </a:cubicBezTo>
                  <a:cubicBezTo>
                    <a:pt x="713" y="87"/>
                    <a:pt x="692" y="152"/>
                    <a:pt x="713" y="216"/>
                  </a:cubicBezTo>
                  <a:cubicBezTo>
                    <a:pt x="670" y="195"/>
                    <a:pt x="627" y="152"/>
                    <a:pt x="584" y="130"/>
                  </a:cubicBezTo>
                  <a:cubicBezTo>
                    <a:pt x="540" y="130"/>
                    <a:pt x="476" y="130"/>
                    <a:pt x="454" y="173"/>
                  </a:cubicBezTo>
                  <a:cubicBezTo>
                    <a:pt x="432" y="195"/>
                    <a:pt x="432" y="260"/>
                    <a:pt x="454" y="281"/>
                  </a:cubicBezTo>
                  <a:cubicBezTo>
                    <a:pt x="390" y="238"/>
                    <a:pt x="281" y="238"/>
                    <a:pt x="195" y="260"/>
                  </a:cubicBezTo>
                  <a:cubicBezTo>
                    <a:pt x="87" y="302"/>
                    <a:pt x="43" y="389"/>
                    <a:pt x="0" y="475"/>
                  </a:cubicBezTo>
                  <a:cubicBezTo>
                    <a:pt x="65" y="454"/>
                    <a:pt x="152" y="454"/>
                    <a:pt x="238" y="497"/>
                  </a:cubicBezTo>
                  <a:close/>
                  <a:moveTo>
                    <a:pt x="454" y="475"/>
                  </a:moveTo>
                  <a:lnTo>
                    <a:pt x="454" y="475"/>
                  </a:lnTo>
                  <a:cubicBezTo>
                    <a:pt x="497" y="519"/>
                    <a:pt x="540" y="562"/>
                    <a:pt x="584" y="584"/>
                  </a:cubicBezTo>
                  <a:cubicBezTo>
                    <a:pt x="584" y="584"/>
                    <a:pt x="584" y="562"/>
                    <a:pt x="562" y="562"/>
                  </a:cubicBezTo>
                  <a:cubicBezTo>
                    <a:pt x="540" y="497"/>
                    <a:pt x="519" y="432"/>
                    <a:pt x="540" y="367"/>
                  </a:cubicBezTo>
                  <a:cubicBezTo>
                    <a:pt x="540" y="432"/>
                    <a:pt x="562" y="497"/>
                    <a:pt x="584" y="540"/>
                  </a:cubicBezTo>
                  <a:cubicBezTo>
                    <a:pt x="605" y="584"/>
                    <a:pt x="649" y="627"/>
                    <a:pt x="670" y="648"/>
                  </a:cubicBezTo>
                  <a:cubicBezTo>
                    <a:pt x="713" y="670"/>
                    <a:pt x="735" y="692"/>
                    <a:pt x="778" y="713"/>
                  </a:cubicBezTo>
                  <a:cubicBezTo>
                    <a:pt x="843" y="734"/>
                    <a:pt x="908" y="734"/>
                    <a:pt x="994" y="734"/>
                  </a:cubicBezTo>
                  <a:cubicBezTo>
                    <a:pt x="908" y="734"/>
                    <a:pt x="843" y="734"/>
                    <a:pt x="778" y="713"/>
                  </a:cubicBezTo>
                  <a:cubicBezTo>
                    <a:pt x="713" y="713"/>
                    <a:pt x="649" y="670"/>
                    <a:pt x="584" y="627"/>
                  </a:cubicBezTo>
                  <a:cubicBezTo>
                    <a:pt x="540" y="584"/>
                    <a:pt x="497" y="540"/>
                    <a:pt x="432" y="497"/>
                  </a:cubicBezTo>
                  <a:cubicBezTo>
                    <a:pt x="390" y="432"/>
                    <a:pt x="325" y="411"/>
                    <a:pt x="260" y="367"/>
                  </a:cubicBezTo>
                  <a:cubicBezTo>
                    <a:pt x="346" y="389"/>
                    <a:pt x="390" y="432"/>
                    <a:pt x="454" y="47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5" name="Freeform 4"/>
            <p:cNvSpPr>
              <a:spLocks noChangeArrowheads="1"/>
            </p:cNvSpPr>
            <p:nvPr/>
          </p:nvSpPr>
          <p:spPr bwMode="auto">
            <a:xfrm>
              <a:off x="3138707" y="3552749"/>
              <a:ext cx="938179" cy="406330"/>
            </a:xfrm>
            <a:custGeom>
              <a:avLst/>
              <a:gdLst>
                <a:gd name="T0" fmla="*/ 476 w 3198"/>
                <a:gd name="T1" fmla="*/ 1101 h 1383"/>
                <a:gd name="T2" fmla="*/ 476 w 3198"/>
                <a:gd name="T3" fmla="*/ 1101 h 1383"/>
                <a:gd name="T4" fmla="*/ 1555 w 3198"/>
                <a:gd name="T5" fmla="*/ 1339 h 1383"/>
                <a:gd name="T6" fmla="*/ 3197 w 3198"/>
                <a:gd name="T7" fmla="*/ 454 h 1383"/>
                <a:gd name="T8" fmla="*/ 2074 w 3198"/>
                <a:gd name="T9" fmla="*/ 1058 h 1383"/>
                <a:gd name="T10" fmla="*/ 1642 w 3198"/>
                <a:gd name="T11" fmla="*/ 1080 h 1383"/>
                <a:gd name="T12" fmla="*/ 1448 w 3198"/>
                <a:gd name="T13" fmla="*/ 1015 h 1383"/>
                <a:gd name="T14" fmla="*/ 1253 w 3198"/>
                <a:gd name="T15" fmla="*/ 972 h 1383"/>
                <a:gd name="T16" fmla="*/ 1058 w 3198"/>
                <a:gd name="T17" fmla="*/ 1036 h 1383"/>
                <a:gd name="T18" fmla="*/ 1081 w 3198"/>
                <a:gd name="T19" fmla="*/ 1188 h 1383"/>
                <a:gd name="T20" fmla="*/ 626 w 3198"/>
                <a:gd name="T21" fmla="*/ 454 h 1383"/>
                <a:gd name="T22" fmla="*/ 238 w 3198"/>
                <a:gd name="T23" fmla="*/ 216 h 1383"/>
                <a:gd name="T24" fmla="*/ 217 w 3198"/>
                <a:gd name="T25" fmla="*/ 108 h 1383"/>
                <a:gd name="T26" fmla="*/ 87 w 3198"/>
                <a:gd name="T27" fmla="*/ 86 h 1383"/>
                <a:gd name="T28" fmla="*/ 44 w 3198"/>
                <a:gd name="T29" fmla="*/ 172 h 1383"/>
                <a:gd name="T30" fmla="*/ 476 w 3198"/>
                <a:gd name="T31" fmla="*/ 1101 h 1383"/>
                <a:gd name="T32" fmla="*/ 152 w 3198"/>
                <a:gd name="T33" fmla="*/ 518 h 1383"/>
                <a:gd name="T34" fmla="*/ 152 w 3198"/>
                <a:gd name="T35" fmla="*/ 518 h 1383"/>
                <a:gd name="T36" fmla="*/ 303 w 3198"/>
                <a:gd name="T37" fmla="*/ 799 h 1383"/>
                <a:gd name="T38" fmla="*/ 519 w 3198"/>
                <a:gd name="T39" fmla="*/ 1036 h 1383"/>
                <a:gd name="T40" fmla="*/ 799 w 3198"/>
                <a:gd name="T41" fmla="*/ 1209 h 1383"/>
                <a:gd name="T42" fmla="*/ 519 w 3198"/>
                <a:gd name="T43" fmla="*/ 1058 h 1383"/>
                <a:gd name="T44" fmla="*/ 281 w 3198"/>
                <a:gd name="T45" fmla="*/ 821 h 1383"/>
                <a:gd name="T46" fmla="*/ 130 w 3198"/>
                <a:gd name="T47" fmla="*/ 518 h 1383"/>
                <a:gd name="T48" fmla="*/ 87 w 3198"/>
                <a:gd name="T49" fmla="*/ 194 h 1383"/>
                <a:gd name="T50" fmla="*/ 152 w 3198"/>
                <a:gd name="T51" fmla="*/ 518 h 1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98" h="1383">
                  <a:moveTo>
                    <a:pt x="476" y="1101"/>
                  </a:moveTo>
                  <a:lnTo>
                    <a:pt x="476" y="1101"/>
                  </a:lnTo>
                  <a:cubicBezTo>
                    <a:pt x="778" y="1318"/>
                    <a:pt x="1166" y="1382"/>
                    <a:pt x="1555" y="1339"/>
                  </a:cubicBezTo>
                  <a:cubicBezTo>
                    <a:pt x="2225" y="1274"/>
                    <a:pt x="2786" y="993"/>
                    <a:pt x="3197" y="454"/>
                  </a:cubicBezTo>
                  <a:cubicBezTo>
                    <a:pt x="2938" y="799"/>
                    <a:pt x="2484" y="1015"/>
                    <a:pt x="2074" y="1058"/>
                  </a:cubicBezTo>
                  <a:cubicBezTo>
                    <a:pt x="1922" y="1080"/>
                    <a:pt x="1772" y="1080"/>
                    <a:pt x="1642" y="1080"/>
                  </a:cubicBezTo>
                  <a:cubicBezTo>
                    <a:pt x="1577" y="1058"/>
                    <a:pt x="1513" y="1036"/>
                    <a:pt x="1448" y="1015"/>
                  </a:cubicBezTo>
                  <a:cubicBezTo>
                    <a:pt x="1383" y="1015"/>
                    <a:pt x="1318" y="993"/>
                    <a:pt x="1253" y="972"/>
                  </a:cubicBezTo>
                  <a:cubicBezTo>
                    <a:pt x="1188" y="972"/>
                    <a:pt x="1102" y="972"/>
                    <a:pt x="1058" y="1036"/>
                  </a:cubicBezTo>
                  <a:cubicBezTo>
                    <a:pt x="1016" y="1080"/>
                    <a:pt x="1016" y="1145"/>
                    <a:pt x="1081" y="1188"/>
                  </a:cubicBezTo>
                  <a:cubicBezTo>
                    <a:pt x="821" y="1015"/>
                    <a:pt x="691" y="756"/>
                    <a:pt x="626" y="454"/>
                  </a:cubicBezTo>
                  <a:cubicBezTo>
                    <a:pt x="562" y="194"/>
                    <a:pt x="346" y="0"/>
                    <a:pt x="238" y="216"/>
                  </a:cubicBezTo>
                  <a:cubicBezTo>
                    <a:pt x="217" y="194"/>
                    <a:pt x="217" y="151"/>
                    <a:pt x="217" y="108"/>
                  </a:cubicBezTo>
                  <a:cubicBezTo>
                    <a:pt x="173" y="65"/>
                    <a:pt x="108" y="43"/>
                    <a:pt x="87" y="86"/>
                  </a:cubicBezTo>
                  <a:cubicBezTo>
                    <a:pt x="65" y="108"/>
                    <a:pt x="44" y="151"/>
                    <a:pt x="44" y="172"/>
                  </a:cubicBezTo>
                  <a:cubicBezTo>
                    <a:pt x="0" y="540"/>
                    <a:pt x="152" y="886"/>
                    <a:pt x="476" y="1101"/>
                  </a:cubicBezTo>
                  <a:close/>
                  <a:moveTo>
                    <a:pt x="152" y="518"/>
                  </a:moveTo>
                  <a:lnTo>
                    <a:pt x="152" y="518"/>
                  </a:lnTo>
                  <a:cubicBezTo>
                    <a:pt x="173" y="626"/>
                    <a:pt x="238" y="734"/>
                    <a:pt x="303" y="799"/>
                  </a:cubicBezTo>
                  <a:cubicBezTo>
                    <a:pt x="367" y="886"/>
                    <a:pt x="432" y="972"/>
                    <a:pt x="519" y="1036"/>
                  </a:cubicBezTo>
                  <a:cubicBezTo>
                    <a:pt x="605" y="1101"/>
                    <a:pt x="713" y="1166"/>
                    <a:pt x="799" y="1209"/>
                  </a:cubicBezTo>
                  <a:cubicBezTo>
                    <a:pt x="691" y="1166"/>
                    <a:pt x="605" y="1123"/>
                    <a:pt x="519" y="1058"/>
                  </a:cubicBezTo>
                  <a:cubicBezTo>
                    <a:pt x="432" y="993"/>
                    <a:pt x="346" y="907"/>
                    <a:pt x="281" y="821"/>
                  </a:cubicBezTo>
                  <a:cubicBezTo>
                    <a:pt x="217" y="734"/>
                    <a:pt x="152" y="626"/>
                    <a:pt x="130" y="518"/>
                  </a:cubicBezTo>
                  <a:cubicBezTo>
                    <a:pt x="108" y="431"/>
                    <a:pt x="87" y="302"/>
                    <a:pt x="87" y="194"/>
                  </a:cubicBezTo>
                  <a:cubicBezTo>
                    <a:pt x="108" y="302"/>
                    <a:pt x="130" y="410"/>
                    <a:pt x="152" y="51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6" name="Freeform 5"/>
            <p:cNvSpPr>
              <a:spLocks noChangeArrowheads="1"/>
            </p:cNvSpPr>
            <p:nvPr/>
          </p:nvSpPr>
          <p:spPr bwMode="auto">
            <a:xfrm>
              <a:off x="3125767" y="3832263"/>
              <a:ext cx="393389" cy="190224"/>
            </a:xfrm>
            <a:custGeom>
              <a:avLst/>
              <a:gdLst>
                <a:gd name="T0" fmla="*/ 1339 w 1340"/>
                <a:gd name="T1" fmla="*/ 454 h 649"/>
                <a:gd name="T2" fmla="*/ 1339 w 1340"/>
                <a:gd name="T3" fmla="*/ 454 h 649"/>
                <a:gd name="T4" fmla="*/ 540 w 1340"/>
                <a:gd name="T5" fmla="*/ 432 h 649"/>
                <a:gd name="T6" fmla="*/ 410 w 1340"/>
                <a:gd name="T7" fmla="*/ 389 h 649"/>
                <a:gd name="T8" fmla="*/ 260 w 1340"/>
                <a:gd name="T9" fmla="*/ 432 h 649"/>
                <a:gd name="T10" fmla="*/ 216 w 1340"/>
                <a:gd name="T11" fmla="*/ 540 h 649"/>
                <a:gd name="T12" fmla="*/ 324 w 1340"/>
                <a:gd name="T13" fmla="*/ 605 h 649"/>
                <a:gd name="T14" fmla="*/ 87 w 1340"/>
                <a:gd name="T15" fmla="*/ 583 h 649"/>
                <a:gd name="T16" fmla="*/ 43 w 1340"/>
                <a:gd name="T17" fmla="*/ 345 h 649"/>
                <a:gd name="T18" fmla="*/ 260 w 1340"/>
                <a:gd name="T19" fmla="*/ 216 h 649"/>
                <a:gd name="T20" fmla="*/ 195 w 1340"/>
                <a:gd name="T21" fmla="*/ 151 h 649"/>
                <a:gd name="T22" fmla="*/ 410 w 1340"/>
                <a:gd name="T23" fmla="*/ 195 h 649"/>
                <a:gd name="T24" fmla="*/ 1339 w 1340"/>
                <a:gd name="T25" fmla="*/ 454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40" h="649">
                  <a:moveTo>
                    <a:pt x="1339" y="454"/>
                  </a:moveTo>
                  <a:lnTo>
                    <a:pt x="1339" y="454"/>
                  </a:lnTo>
                  <a:cubicBezTo>
                    <a:pt x="1080" y="518"/>
                    <a:pt x="799" y="518"/>
                    <a:pt x="540" y="432"/>
                  </a:cubicBezTo>
                  <a:cubicBezTo>
                    <a:pt x="497" y="410"/>
                    <a:pt x="454" y="410"/>
                    <a:pt x="410" y="389"/>
                  </a:cubicBezTo>
                  <a:cubicBezTo>
                    <a:pt x="367" y="389"/>
                    <a:pt x="302" y="389"/>
                    <a:pt x="260" y="432"/>
                  </a:cubicBezTo>
                  <a:cubicBezTo>
                    <a:pt x="238" y="454"/>
                    <a:pt x="195" y="497"/>
                    <a:pt x="216" y="540"/>
                  </a:cubicBezTo>
                  <a:cubicBezTo>
                    <a:pt x="238" y="583"/>
                    <a:pt x="281" y="627"/>
                    <a:pt x="324" y="605"/>
                  </a:cubicBezTo>
                  <a:cubicBezTo>
                    <a:pt x="260" y="627"/>
                    <a:pt x="151" y="648"/>
                    <a:pt x="87" y="583"/>
                  </a:cubicBezTo>
                  <a:cubicBezTo>
                    <a:pt x="22" y="518"/>
                    <a:pt x="0" y="410"/>
                    <a:pt x="43" y="345"/>
                  </a:cubicBezTo>
                  <a:cubicBezTo>
                    <a:pt x="87" y="259"/>
                    <a:pt x="173" y="216"/>
                    <a:pt x="260" y="216"/>
                  </a:cubicBezTo>
                  <a:cubicBezTo>
                    <a:pt x="238" y="195"/>
                    <a:pt x="195" y="173"/>
                    <a:pt x="195" y="151"/>
                  </a:cubicBezTo>
                  <a:cubicBezTo>
                    <a:pt x="130" y="0"/>
                    <a:pt x="389" y="173"/>
                    <a:pt x="410" y="195"/>
                  </a:cubicBezTo>
                  <a:cubicBezTo>
                    <a:pt x="648" y="345"/>
                    <a:pt x="1059" y="518"/>
                    <a:pt x="1339" y="45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7" name="Freeform 6"/>
            <p:cNvSpPr>
              <a:spLocks noChangeArrowheads="1"/>
            </p:cNvSpPr>
            <p:nvPr/>
          </p:nvSpPr>
          <p:spPr bwMode="auto">
            <a:xfrm>
              <a:off x="3873722" y="3541103"/>
              <a:ext cx="647021" cy="665138"/>
            </a:xfrm>
            <a:custGeom>
              <a:avLst/>
              <a:gdLst>
                <a:gd name="T0" fmla="*/ 432 w 2204"/>
                <a:gd name="T1" fmla="*/ 1620 h 2268"/>
                <a:gd name="T2" fmla="*/ 432 w 2204"/>
                <a:gd name="T3" fmla="*/ 1620 h 2268"/>
                <a:gd name="T4" fmla="*/ 518 w 2204"/>
                <a:gd name="T5" fmla="*/ 2267 h 2268"/>
                <a:gd name="T6" fmla="*/ 1080 w 2204"/>
                <a:gd name="T7" fmla="*/ 1749 h 2268"/>
                <a:gd name="T8" fmla="*/ 1403 w 2204"/>
                <a:gd name="T9" fmla="*/ 1922 h 2268"/>
                <a:gd name="T10" fmla="*/ 1274 w 2204"/>
                <a:gd name="T11" fmla="*/ 1641 h 2268"/>
                <a:gd name="T12" fmla="*/ 1403 w 2204"/>
                <a:gd name="T13" fmla="*/ 1663 h 2268"/>
                <a:gd name="T14" fmla="*/ 1144 w 2204"/>
                <a:gd name="T15" fmla="*/ 950 h 2268"/>
                <a:gd name="T16" fmla="*/ 1361 w 2204"/>
                <a:gd name="T17" fmla="*/ 1015 h 2268"/>
                <a:gd name="T18" fmla="*/ 1468 w 2204"/>
                <a:gd name="T19" fmla="*/ 820 h 2268"/>
                <a:gd name="T20" fmla="*/ 1317 w 2204"/>
                <a:gd name="T21" fmla="*/ 906 h 2268"/>
                <a:gd name="T22" fmla="*/ 1188 w 2204"/>
                <a:gd name="T23" fmla="*/ 777 h 2268"/>
                <a:gd name="T24" fmla="*/ 1403 w 2204"/>
                <a:gd name="T25" fmla="*/ 302 h 2268"/>
                <a:gd name="T26" fmla="*/ 2203 w 2204"/>
                <a:gd name="T27" fmla="*/ 43 h 2268"/>
                <a:gd name="T28" fmla="*/ 1793 w 2204"/>
                <a:gd name="T29" fmla="*/ 0 h 2268"/>
                <a:gd name="T30" fmla="*/ 1576 w 2204"/>
                <a:gd name="T31" fmla="*/ 43 h 2268"/>
                <a:gd name="T32" fmla="*/ 864 w 2204"/>
                <a:gd name="T33" fmla="*/ 691 h 2268"/>
                <a:gd name="T34" fmla="*/ 0 w 2204"/>
                <a:gd name="T35" fmla="*/ 1728 h 2268"/>
                <a:gd name="T36" fmla="*/ 432 w 2204"/>
                <a:gd name="T37" fmla="*/ 1620 h 2268"/>
                <a:gd name="T38" fmla="*/ 950 w 2204"/>
                <a:gd name="T39" fmla="*/ 993 h 2268"/>
                <a:gd name="T40" fmla="*/ 950 w 2204"/>
                <a:gd name="T41" fmla="*/ 993 h 2268"/>
                <a:gd name="T42" fmla="*/ 1144 w 2204"/>
                <a:gd name="T43" fmla="*/ 453 h 2268"/>
                <a:gd name="T44" fmla="*/ 1339 w 2204"/>
                <a:gd name="T45" fmla="*/ 237 h 2268"/>
                <a:gd name="T46" fmla="*/ 1447 w 2204"/>
                <a:gd name="T47" fmla="*/ 172 h 2268"/>
                <a:gd name="T48" fmla="*/ 1598 w 2204"/>
                <a:gd name="T49" fmla="*/ 129 h 2268"/>
                <a:gd name="T50" fmla="*/ 1468 w 2204"/>
                <a:gd name="T51" fmla="*/ 172 h 2268"/>
                <a:gd name="T52" fmla="*/ 1339 w 2204"/>
                <a:gd name="T53" fmla="*/ 259 h 2268"/>
                <a:gd name="T54" fmla="*/ 1253 w 2204"/>
                <a:gd name="T55" fmla="*/ 345 h 2268"/>
                <a:gd name="T56" fmla="*/ 1166 w 2204"/>
                <a:gd name="T57" fmla="*/ 474 h 2268"/>
                <a:gd name="T58" fmla="*/ 971 w 2204"/>
                <a:gd name="T59" fmla="*/ 993 h 2268"/>
                <a:gd name="T60" fmla="*/ 864 w 2204"/>
                <a:gd name="T61" fmla="*/ 1555 h 2268"/>
                <a:gd name="T62" fmla="*/ 777 w 2204"/>
                <a:gd name="T63" fmla="*/ 1835 h 2268"/>
                <a:gd name="T64" fmla="*/ 648 w 2204"/>
                <a:gd name="T65" fmla="*/ 2073 h 2268"/>
                <a:gd name="T66" fmla="*/ 842 w 2204"/>
                <a:gd name="T67" fmla="*/ 1555 h 2268"/>
                <a:gd name="T68" fmla="*/ 950 w 2204"/>
                <a:gd name="T69" fmla="*/ 993 h 2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04" h="2268">
                  <a:moveTo>
                    <a:pt x="432" y="1620"/>
                  </a:moveTo>
                  <a:lnTo>
                    <a:pt x="432" y="1620"/>
                  </a:lnTo>
                  <a:cubicBezTo>
                    <a:pt x="259" y="1792"/>
                    <a:pt x="669" y="2052"/>
                    <a:pt x="518" y="2267"/>
                  </a:cubicBezTo>
                  <a:cubicBezTo>
                    <a:pt x="691" y="2030"/>
                    <a:pt x="1101" y="2138"/>
                    <a:pt x="1080" y="1749"/>
                  </a:cubicBezTo>
                  <a:cubicBezTo>
                    <a:pt x="1209" y="1857"/>
                    <a:pt x="1253" y="1857"/>
                    <a:pt x="1403" y="1922"/>
                  </a:cubicBezTo>
                  <a:cubicBezTo>
                    <a:pt x="1296" y="1749"/>
                    <a:pt x="1274" y="1641"/>
                    <a:pt x="1274" y="1641"/>
                  </a:cubicBezTo>
                  <a:cubicBezTo>
                    <a:pt x="1339" y="1663"/>
                    <a:pt x="1403" y="1663"/>
                    <a:pt x="1403" y="1663"/>
                  </a:cubicBezTo>
                  <a:cubicBezTo>
                    <a:pt x="1253" y="1447"/>
                    <a:pt x="1144" y="1231"/>
                    <a:pt x="1144" y="950"/>
                  </a:cubicBezTo>
                  <a:cubicBezTo>
                    <a:pt x="1209" y="1015"/>
                    <a:pt x="1296" y="1058"/>
                    <a:pt x="1361" y="1015"/>
                  </a:cubicBezTo>
                  <a:cubicBezTo>
                    <a:pt x="1447" y="993"/>
                    <a:pt x="1490" y="885"/>
                    <a:pt x="1468" y="820"/>
                  </a:cubicBezTo>
                  <a:cubicBezTo>
                    <a:pt x="1447" y="885"/>
                    <a:pt x="1382" y="929"/>
                    <a:pt x="1317" y="906"/>
                  </a:cubicBezTo>
                  <a:cubicBezTo>
                    <a:pt x="1253" y="885"/>
                    <a:pt x="1209" y="842"/>
                    <a:pt x="1188" y="777"/>
                  </a:cubicBezTo>
                  <a:cubicBezTo>
                    <a:pt x="1123" y="604"/>
                    <a:pt x="1296" y="410"/>
                    <a:pt x="1403" y="302"/>
                  </a:cubicBezTo>
                  <a:cubicBezTo>
                    <a:pt x="1620" y="108"/>
                    <a:pt x="1922" y="43"/>
                    <a:pt x="2203" y="43"/>
                  </a:cubicBezTo>
                  <a:cubicBezTo>
                    <a:pt x="2073" y="43"/>
                    <a:pt x="1944" y="0"/>
                    <a:pt x="1793" y="0"/>
                  </a:cubicBezTo>
                  <a:cubicBezTo>
                    <a:pt x="1728" y="0"/>
                    <a:pt x="1641" y="21"/>
                    <a:pt x="1576" y="43"/>
                  </a:cubicBezTo>
                  <a:cubicBezTo>
                    <a:pt x="1253" y="129"/>
                    <a:pt x="1015" y="367"/>
                    <a:pt x="864" y="691"/>
                  </a:cubicBezTo>
                  <a:cubicBezTo>
                    <a:pt x="669" y="1079"/>
                    <a:pt x="410" y="1555"/>
                    <a:pt x="0" y="1728"/>
                  </a:cubicBezTo>
                  <a:cubicBezTo>
                    <a:pt x="151" y="1749"/>
                    <a:pt x="302" y="1684"/>
                    <a:pt x="432" y="1620"/>
                  </a:cubicBezTo>
                  <a:close/>
                  <a:moveTo>
                    <a:pt x="950" y="993"/>
                  </a:moveTo>
                  <a:lnTo>
                    <a:pt x="950" y="993"/>
                  </a:lnTo>
                  <a:cubicBezTo>
                    <a:pt x="994" y="799"/>
                    <a:pt x="1036" y="626"/>
                    <a:pt x="1144" y="453"/>
                  </a:cubicBezTo>
                  <a:cubicBezTo>
                    <a:pt x="1188" y="388"/>
                    <a:pt x="1253" y="302"/>
                    <a:pt x="1339" y="237"/>
                  </a:cubicBezTo>
                  <a:cubicBezTo>
                    <a:pt x="1382" y="215"/>
                    <a:pt x="1403" y="194"/>
                    <a:pt x="1447" y="172"/>
                  </a:cubicBezTo>
                  <a:cubicBezTo>
                    <a:pt x="1490" y="151"/>
                    <a:pt x="1533" y="129"/>
                    <a:pt x="1598" y="129"/>
                  </a:cubicBezTo>
                  <a:cubicBezTo>
                    <a:pt x="1533" y="129"/>
                    <a:pt x="1490" y="151"/>
                    <a:pt x="1468" y="172"/>
                  </a:cubicBezTo>
                  <a:cubicBezTo>
                    <a:pt x="1426" y="194"/>
                    <a:pt x="1382" y="215"/>
                    <a:pt x="1339" y="259"/>
                  </a:cubicBezTo>
                  <a:cubicBezTo>
                    <a:pt x="1317" y="280"/>
                    <a:pt x="1274" y="324"/>
                    <a:pt x="1253" y="345"/>
                  </a:cubicBezTo>
                  <a:cubicBezTo>
                    <a:pt x="1209" y="388"/>
                    <a:pt x="1188" y="432"/>
                    <a:pt x="1166" y="474"/>
                  </a:cubicBezTo>
                  <a:cubicBezTo>
                    <a:pt x="1058" y="626"/>
                    <a:pt x="1015" y="820"/>
                    <a:pt x="971" y="993"/>
                  </a:cubicBezTo>
                  <a:cubicBezTo>
                    <a:pt x="929" y="1188"/>
                    <a:pt x="907" y="1382"/>
                    <a:pt x="864" y="1555"/>
                  </a:cubicBezTo>
                  <a:cubicBezTo>
                    <a:pt x="842" y="1641"/>
                    <a:pt x="821" y="1749"/>
                    <a:pt x="777" y="1835"/>
                  </a:cubicBezTo>
                  <a:cubicBezTo>
                    <a:pt x="734" y="1922"/>
                    <a:pt x="691" y="1987"/>
                    <a:pt x="648" y="2073"/>
                  </a:cubicBezTo>
                  <a:cubicBezTo>
                    <a:pt x="734" y="1922"/>
                    <a:pt x="799" y="1728"/>
                    <a:pt x="842" y="1555"/>
                  </a:cubicBezTo>
                  <a:cubicBezTo>
                    <a:pt x="885" y="1361"/>
                    <a:pt x="907" y="1188"/>
                    <a:pt x="950" y="99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8" name="Freeform 7"/>
            <p:cNvSpPr>
              <a:spLocks noChangeArrowheads="1"/>
            </p:cNvSpPr>
            <p:nvPr/>
          </p:nvSpPr>
          <p:spPr bwMode="auto">
            <a:xfrm>
              <a:off x="3620090" y="3724857"/>
              <a:ext cx="450327" cy="349391"/>
            </a:xfrm>
            <a:custGeom>
              <a:avLst/>
              <a:gdLst>
                <a:gd name="T0" fmla="*/ 648 w 1534"/>
                <a:gd name="T1" fmla="*/ 907 h 1189"/>
                <a:gd name="T2" fmla="*/ 648 w 1534"/>
                <a:gd name="T3" fmla="*/ 907 h 1189"/>
                <a:gd name="T4" fmla="*/ 389 w 1534"/>
                <a:gd name="T5" fmla="*/ 1188 h 1189"/>
                <a:gd name="T6" fmla="*/ 1533 w 1534"/>
                <a:gd name="T7" fmla="*/ 0 h 1189"/>
                <a:gd name="T8" fmla="*/ 0 w 1534"/>
                <a:gd name="T9" fmla="*/ 929 h 1189"/>
                <a:gd name="T10" fmla="*/ 648 w 1534"/>
                <a:gd name="T11" fmla="*/ 907 h 1189"/>
                <a:gd name="T12" fmla="*/ 626 w 1534"/>
                <a:gd name="T13" fmla="*/ 777 h 1189"/>
                <a:gd name="T14" fmla="*/ 626 w 1534"/>
                <a:gd name="T15" fmla="*/ 777 h 1189"/>
                <a:gd name="T16" fmla="*/ 864 w 1534"/>
                <a:gd name="T17" fmla="*/ 648 h 1189"/>
                <a:gd name="T18" fmla="*/ 1080 w 1534"/>
                <a:gd name="T19" fmla="*/ 518 h 1189"/>
                <a:gd name="T20" fmla="*/ 1274 w 1534"/>
                <a:gd name="T21" fmla="*/ 345 h 1189"/>
                <a:gd name="T22" fmla="*/ 1101 w 1534"/>
                <a:gd name="T23" fmla="*/ 518 h 1189"/>
                <a:gd name="T24" fmla="*/ 885 w 1534"/>
                <a:gd name="T25" fmla="*/ 670 h 1189"/>
                <a:gd name="T26" fmla="*/ 626 w 1534"/>
                <a:gd name="T27" fmla="*/ 799 h 1189"/>
                <a:gd name="T28" fmla="*/ 367 w 1534"/>
                <a:gd name="T29" fmla="*/ 864 h 1189"/>
                <a:gd name="T30" fmla="*/ 626 w 1534"/>
                <a:gd name="T31" fmla="*/ 777 h 1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34" h="1189">
                  <a:moveTo>
                    <a:pt x="648" y="907"/>
                  </a:moveTo>
                  <a:lnTo>
                    <a:pt x="648" y="907"/>
                  </a:lnTo>
                  <a:cubicBezTo>
                    <a:pt x="605" y="994"/>
                    <a:pt x="410" y="1166"/>
                    <a:pt x="389" y="1188"/>
                  </a:cubicBezTo>
                  <a:cubicBezTo>
                    <a:pt x="821" y="1123"/>
                    <a:pt x="1361" y="345"/>
                    <a:pt x="1533" y="0"/>
                  </a:cubicBezTo>
                  <a:cubicBezTo>
                    <a:pt x="1123" y="453"/>
                    <a:pt x="583" y="777"/>
                    <a:pt x="0" y="929"/>
                  </a:cubicBezTo>
                  <a:cubicBezTo>
                    <a:pt x="194" y="1037"/>
                    <a:pt x="475" y="1015"/>
                    <a:pt x="648" y="907"/>
                  </a:cubicBezTo>
                  <a:close/>
                  <a:moveTo>
                    <a:pt x="626" y="777"/>
                  </a:moveTo>
                  <a:lnTo>
                    <a:pt x="626" y="777"/>
                  </a:lnTo>
                  <a:cubicBezTo>
                    <a:pt x="712" y="735"/>
                    <a:pt x="799" y="712"/>
                    <a:pt x="864" y="648"/>
                  </a:cubicBezTo>
                  <a:cubicBezTo>
                    <a:pt x="950" y="605"/>
                    <a:pt x="1015" y="562"/>
                    <a:pt x="1080" y="518"/>
                  </a:cubicBezTo>
                  <a:cubicBezTo>
                    <a:pt x="1144" y="453"/>
                    <a:pt x="1209" y="389"/>
                    <a:pt x="1274" y="345"/>
                  </a:cubicBezTo>
                  <a:cubicBezTo>
                    <a:pt x="1231" y="410"/>
                    <a:pt x="1166" y="475"/>
                    <a:pt x="1101" y="518"/>
                  </a:cubicBezTo>
                  <a:cubicBezTo>
                    <a:pt x="1037" y="583"/>
                    <a:pt x="950" y="626"/>
                    <a:pt x="885" y="670"/>
                  </a:cubicBezTo>
                  <a:cubicBezTo>
                    <a:pt x="799" y="712"/>
                    <a:pt x="712" y="756"/>
                    <a:pt x="626" y="799"/>
                  </a:cubicBezTo>
                  <a:cubicBezTo>
                    <a:pt x="562" y="821"/>
                    <a:pt x="453" y="842"/>
                    <a:pt x="367" y="864"/>
                  </a:cubicBezTo>
                  <a:cubicBezTo>
                    <a:pt x="453" y="842"/>
                    <a:pt x="540" y="821"/>
                    <a:pt x="626" y="77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9" name="Freeform 8"/>
            <p:cNvSpPr>
              <a:spLocks noChangeArrowheads="1"/>
            </p:cNvSpPr>
            <p:nvPr/>
          </p:nvSpPr>
          <p:spPr bwMode="auto">
            <a:xfrm>
              <a:off x="4317578" y="3609688"/>
              <a:ext cx="216106" cy="240691"/>
            </a:xfrm>
            <a:custGeom>
              <a:avLst/>
              <a:gdLst>
                <a:gd name="T0" fmla="*/ 734 w 735"/>
                <a:gd name="T1" fmla="*/ 0 h 822"/>
                <a:gd name="T2" fmla="*/ 734 w 735"/>
                <a:gd name="T3" fmla="*/ 0 h 822"/>
                <a:gd name="T4" fmla="*/ 216 w 735"/>
                <a:gd name="T5" fmla="*/ 692 h 822"/>
                <a:gd name="T6" fmla="*/ 734 w 735"/>
                <a:gd name="T7" fmla="*/ 0 h 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5" h="822">
                  <a:moveTo>
                    <a:pt x="734" y="0"/>
                  </a:moveTo>
                  <a:lnTo>
                    <a:pt x="734" y="0"/>
                  </a:lnTo>
                  <a:cubicBezTo>
                    <a:pt x="734" y="0"/>
                    <a:pt x="432" y="821"/>
                    <a:pt x="216" y="692"/>
                  </a:cubicBezTo>
                  <a:cubicBezTo>
                    <a:pt x="0" y="562"/>
                    <a:pt x="734" y="0"/>
                    <a:pt x="734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10" name="Freeform 9"/>
            <p:cNvSpPr>
              <a:spLocks noChangeArrowheads="1"/>
            </p:cNvSpPr>
            <p:nvPr/>
          </p:nvSpPr>
          <p:spPr bwMode="auto">
            <a:xfrm>
              <a:off x="4481923" y="3635568"/>
              <a:ext cx="152696" cy="221281"/>
            </a:xfrm>
            <a:custGeom>
              <a:avLst/>
              <a:gdLst>
                <a:gd name="T0" fmla="*/ 258 w 519"/>
                <a:gd name="T1" fmla="*/ 755 h 756"/>
                <a:gd name="T2" fmla="*/ 258 w 519"/>
                <a:gd name="T3" fmla="*/ 755 h 756"/>
                <a:gd name="T4" fmla="*/ 258 w 519"/>
                <a:gd name="T5" fmla="*/ 0 h 756"/>
                <a:gd name="T6" fmla="*/ 258 w 519"/>
                <a:gd name="T7" fmla="*/ 755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756">
                  <a:moveTo>
                    <a:pt x="258" y="755"/>
                  </a:moveTo>
                  <a:lnTo>
                    <a:pt x="258" y="755"/>
                  </a:lnTo>
                  <a:cubicBezTo>
                    <a:pt x="0" y="755"/>
                    <a:pt x="258" y="0"/>
                    <a:pt x="258" y="0"/>
                  </a:cubicBezTo>
                  <a:cubicBezTo>
                    <a:pt x="258" y="0"/>
                    <a:pt x="518" y="755"/>
                    <a:pt x="258" y="755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11" name="Freeform 10"/>
            <p:cNvSpPr>
              <a:spLocks noChangeArrowheads="1"/>
            </p:cNvSpPr>
            <p:nvPr/>
          </p:nvSpPr>
          <p:spPr bwMode="auto">
            <a:xfrm>
              <a:off x="5229878" y="3591571"/>
              <a:ext cx="417975" cy="247161"/>
            </a:xfrm>
            <a:custGeom>
              <a:avLst/>
              <a:gdLst>
                <a:gd name="T0" fmla="*/ 1425 w 1426"/>
                <a:gd name="T1" fmla="*/ 475 h 844"/>
                <a:gd name="T2" fmla="*/ 1425 w 1426"/>
                <a:gd name="T3" fmla="*/ 475 h 844"/>
                <a:gd name="T4" fmla="*/ 1231 w 1426"/>
                <a:gd name="T5" fmla="*/ 260 h 844"/>
                <a:gd name="T6" fmla="*/ 950 w 1426"/>
                <a:gd name="T7" fmla="*/ 281 h 844"/>
                <a:gd name="T8" fmla="*/ 972 w 1426"/>
                <a:gd name="T9" fmla="*/ 173 h 844"/>
                <a:gd name="T10" fmla="*/ 842 w 1426"/>
                <a:gd name="T11" fmla="*/ 130 h 844"/>
                <a:gd name="T12" fmla="*/ 713 w 1426"/>
                <a:gd name="T13" fmla="*/ 216 h 844"/>
                <a:gd name="T14" fmla="*/ 648 w 1426"/>
                <a:gd name="T15" fmla="*/ 43 h 844"/>
                <a:gd name="T16" fmla="*/ 475 w 1426"/>
                <a:gd name="T17" fmla="*/ 43 h 844"/>
                <a:gd name="T18" fmla="*/ 540 w 1426"/>
                <a:gd name="T19" fmla="*/ 475 h 844"/>
                <a:gd name="T20" fmla="*/ 194 w 1426"/>
                <a:gd name="T21" fmla="*/ 713 h 844"/>
                <a:gd name="T22" fmla="*/ 0 w 1426"/>
                <a:gd name="T23" fmla="*/ 692 h 844"/>
                <a:gd name="T24" fmla="*/ 410 w 1426"/>
                <a:gd name="T25" fmla="*/ 821 h 844"/>
                <a:gd name="T26" fmla="*/ 993 w 1426"/>
                <a:gd name="T27" fmla="*/ 648 h 844"/>
                <a:gd name="T28" fmla="*/ 1188 w 1426"/>
                <a:gd name="T29" fmla="*/ 497 h 844"/>
                <a:gd name="T30" fmla="*/ 1425 w 1426"/>
                <a:gd name="T31" fmla="*/ 475 h 844"/>
                <a:gd name="T32" fmla="*/ 1145 w 1426"/>
                <a:gd name="T33" fmla="*/ 367 h 844"/>
                <a:gd name="T34" fmla="*/ 1145 w 1426"/>
                <a:gd name="T35" fmla="*/ 367 h 844"/>
                <a:gd name="T36" fmla="*/ 972 w 1426"/>
                <a:gd name="T37" fmla="*/ 497 h 844"/>
                <a:gd name="T38" fmla="*/ 821 w 1426"/>
                <a:gd name="T39" fmla="*/ 627 h 844"/>
                <a:gd name="T40" fmla="*/ 648 w 1426"/>
                <a:gd name="T41" fmla="*/ 713 h 844"/>
                <a:gd name="T42" fmla="*/ 432 w 1426"/>
                <a:gd name="T43" fmla="*/ 734 h 844"/>
                <a:gd name="T44" fmla="*/ 626 w 1426"/>
                <a:gd name="T45" fmla="*/ 713 h 844"/>
                <a:gd name="T46" fmla="*/ 756 w 1426"/>
                <a:gd name="T47" fmla="*/ 648 h 844"/>
                <a:gd name="T48" fmla="*/ 821 w 1426"/>
                <a:gd name="T49" fmla="*/ 540 h 844"/>
                <a:gd name="T50" fmla="*/ 886 w 1426"/>
                <a:gd name="T51" fmla="*/ 367 h 844"/>
                <a:gd name="T52" fmla="*/ 842 w 1426"/>
                <a:gd name="T53" fmla="*/ 562 h 844"/>
                <a:gd name="T54" fmla="*/ 821 w 1426"/>
                <a:gd name="T55" fmla="*/ 584 h 844"/>
                <a:gd name="T56" fmla="*/ 972 w 1426"/>
                <a:gd name="T57" fmla="*/ 475 h 844"/>
                <a:gd name="T58" fmla="*/ 1145 w 1426"/>
                <a:gd name="T59" fmla="*/ 367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26" h="844">
                  <a:moveTo>
                    <a:pt x="1425" y="475"/>
                  </a:moveTo>
                  <a:lnTo>
                    <a:pt x="1425" y="475"/>
                  </a:lnTo>
                  <a:cubicBezTo>
                    <a:pt x="1382" y="389"/>
                    <a:pt x="1317" y="302"/>
                    <a:pt x="1231" y="260"/>
                  </a:cubicBezTo>
                  <a:cubicBezTo>
                    <a:pt x="1145" y="238"/>
                    <a:pt x="1037" y="238"/>
                    <a:pt x="950" y="281"/>
                  </a:cubicBezTo>
                  <a:cubicBezTo>
                    <a:pt x="972" y="260"/>
                    <a:pt x="993" y="195"/>
                    <a:pt x="972" y="173"/>
                  </a:cubicBezTo>
                  <a:cubicBezTo>
                    <a:pt x="928" y="130"/>
                    <a:pt x="886" y="130"/>
                    <a:pt x="842" y="130"/>
                  </a:cubicBezTo>
                  <a:cubicBezTo>
                    <a:pt x="778" y="152"/>
                    <a:pt x="756" y="195"/>
                    <a:pt x="713" y="216"/>
                  </a:cubicBezTo>
                  <a:cubicBezTo>
                    <a:pt x="734" y="152"/>
                    <a:pt x="713" y="87"/>
                    <a:pt x="648" y="43"/>
                  </a:cubicBezTo>
                  <a:cubicBezTo>
                    <a:pt x="605" y="0"/>
                    <a:pt x="519" y="0"/>
                    <a:pt x="475" y="43"/>
                  </a:cubicBezTo>
                  <a:cubicBezTo>
                    <a:pt x="561" y="152"/>
                    <a:pt x="605" y="325"/>
                    <a:pt x="540" y="475"/>
                  </a:cubicBezTo>
                  <a:cubicBezTo>
                    <a:pt x="496" y="605"/>
                    <a:pt x="346" y="713"/>
                    <a:pt x="194" y="713"/>
                  </a:cubicBezTo>
                  <a:cubicBezTo>
                    <a:pt x="129" y="713"/>
                    <a:pt x="64" y="713"/>
                    <a:pt x="0" y="692"/>
                  </a:cubicBezTo>
                  <a:cubicBezTo>
                    <a:pt x="129" y="778"/>
                    <a:pt x="259" y="821"/>
                    <a:pt x="410" y="821"/>
                  </a:cubicBezTo>
                  <a:cubicBezTo>
                    <a:pt x="605" y="843"/>
                    <a:pt x="821" y="778"/>
                    <a:pt x="993" y="648"/>
                  </a:cubicBezTo>
                  <a:cubicBezTo>
                    <a:pt x="1058" y="605"/>
                    <a:pt x="1123" y="540"/>
                    <a:pt x="1188" y="497"/>
                  </a:cubicBezTo>
                  <a:cubicBezTo>
                    <a:pt x="1253" y="454"/>
                    <a:pt x="1339" y="454"/>
                    <a:pt x="1425" y="475"/>
                  </a:cubicBezTo>
                  <a:close/>
                  <a:moveTo>
                    <a:pt x="1145" y="367"/>
                  </a:moveTo>
                  <a:lnTo>
                    <a:pt x="1145" y="367"/>
                  </a:lnTo>
                  <a:cubicBezTo>
                    <a:pt x="1080" y="411"/>
                    <a:pt x="1037" y="432"/>
                    <a:pt x="972" y="497"/>
                  </a:cubicBezTo>
                  <a:cubicBezTo>
                    <a:pt x="928" y="540"/>
                    <a:pt x="886" y="584"/>
                    <a:pt x="821" y="627"/>
                  </a:cubicBezTo>
                  <a:cubicBezTo>
                    <a:pt x="778" y="670"/>
                    <a:pt x="713" y="713"/>
                    <a:pt x="648" y="713"/>
                  </a:cubicBezTo>
                  <a:cubicBezTo>
                    <a:pt x="561" y="734"/>
                    <a:pt x="496" y="734"/>
                    <a:pt x="432" y="734"/>
                  </a:cubicBezTo>
                  <a:cubicBezTo>
                    <a:pt x="496" y="734"/>
                    <a:pt x="561" y="734"/>
                    <a:pt x="626" y="713"/>
                  </a:cubicBezTo>
                  <a:cubicBezTo>
                    <a:pt x="669" y="692"/>
                    <a:pt x="713" y="670"/>
                    <a:pt x="756" y="648"/>
                  </a:cubicBezTo>
                  <a:cubicBezTo>
                    <a:pt x="778" y="627"/>
                    <a:pt x="799" y="584"/>
                    <a:pt x="821" y="540"/>
                  </a:cubicBezTo>
                  <a:cubicBezTo>
                    <a:pt x="864" y="497"/>
                    <a:pt x="886" y="432"/>
                    <a:pt x="886" y="367"/>
                  </a:cubicBezTo>
                  <a:cubicBezTo>
                    <a:pt x="907" y="432"/>
                    <a:pt x="886" y="497"/>
                    <a:pt x="842" y="562"/>
                  </a:cubicBezTo>
                  <a:cubicBezTo>
                    <a:pt x="842" y="562"/>
                    <a:pt x="842" y="584"/>
                    <a:pt x="821" y="584"/>
                  </a:cubicBezTo>
                  <a:cubicBezTo>
                    <a:pt x="886" y="562"/>
                    <a:pt x="928" y="519"/>
                    <a:pt x="972" y="475"/>
                  </a:cubicBezTo>
                  <a:cubicBezTo>
                    <a:pt x="1015" y="432"/>
                    <a:pt x="1080" y="389"/>
                    <a:pt x="1145" y="36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12" name="Freeform 11"/>
            <p:cNvSpPr>
              <a:spLocks noChangeArrowheads="1"/>
            </p:cNvSpPr>
            <p:nvPr/>
          </p:nvSpPr>
          <p:spPr bwMode="auto">
            <a:xfrm>
              <a:off x="5039654" y="3552749"/>
              <a:ext cx="931710" cy="406330"/>
            </a:xfrm>
            <a:custGeom>
              <a:avLst/>
              <a:gdLst>
                <a:gd name="T0" fmla="*/ 3131 w 3176"/>
                <a:gd name="T1" fmla="*/ 172 h 1383"/>
                <a:gd name="T2" fmla="*/ 3131 w 3176"/>
                <a:gd name="T3" fmla="*/ 172 h 1383"/>
                <a:gd name="T4" fmla="*/ 3110 w 3176"/>
                <a:gd name="T5" fmla="*/ 86 h 1383"/>
                <a:gd name="T6" fmla="*/ 2981 w 3176"/>
                <a:gd name="T7" fmla="*/ 108 h 1383"/>
                <a:gd name="T8" fmla="*/ 2959 w 3176"/>
                <a:gd name="T9" fmla="*/ 216 h 1383"/>
                <a:gd name="T10" fmla="*/ 2570 w 3176"/>
                <a:gd name="T11" fmla="*/ 454 h 1383"/>
                <a:gd name="T12" fmla="*/ 2117 w 3176"/>
                <a:gd name="T13" fmla="*/ 1188 h 1383"/>
                <a:gd name="T14" fmla="*/ 2138 w 3176"/>
                <a:gd name="T15" fmla="*/ 1036 h 1383"/>
                <a:gd name="T16" fmla="*/ 1944 w 3176"/>
                <a:gd name="T17" fmla="*/ 972 h 1383"/>
                <a:gd name="T18" fmla="*/ 1749 w 3176"/>
                <a:gd name="T19" fmla="*/ 1015 h 1383"/>
                <a:gd name="T20" fmla="*/ 1555 w 3176"/>
                <a:gd name="T21" fmla="*/ 1080 h 1383"/>
                <a:gd name="T22" fmla="*/ 1123 w 3176"/>
                <a:gd name="T23" fmla="*/ 1058 h 1383"/>
                <a:gd name="T24" fmla="*/ 0 w 3176"/>
                <a:gd name="T25" fmla="*/ 454 h 1383"/>
                <a:gd name="T26" fmla="*/ 1641 w 3176"/>
                <a:gd name="T27" fmla="*/ 1339 h 1383"/>
                <a:gd name="T28" fmla="*/ 2722 w 3176"/>
                <a:gd name="T29" fmla="*/ 1101 h 1383"/>
                <a:gd name="T30" fmla="*/ 3131 w 3176"/>
                <a:gd name="T31" fmla="*/ 172 h 1383"/>
                <a:gd name="T32" fmla="*/ 3089 w 3176"/>
                <a:gd name="T33" fmla="*/ 194 h 1383"/>
                <a:gd name="T34" fmla="*/ 3089 w 3176"/>
                <a:gd name="T35" fmla="*/ 194 h 1383"/>
                <a:gd name="T36" fmla="*/ 3067 w 3176"/>
                <a:gd name="T37" fmla="*/ 518 h 1383"/>
                <a:gd name="T38" fmla="*/ 2916 w 3176"/>
                <a:gd name="T39" fmla="*/ 821 h 1383"/>
                <a:gd name="T40" fmla="*/ 2678 w 3176"/>
                <a:gd name="T41" fmla="*/ 1058 h 1383"/>
                <a:gd name="T42" fmla="*/ 2376 w 3176"/>
                <a:gd name="T43" fmla="*/ 1209 h 1383"/>
                <a:gd name="T44" fmla="*/ 2657 w 3176"/>
                <a:gd name="T45" fmla="*/ 1036 h 1383"/>
                <a:gd name="T46" fmla="*/ 2894 w 3176"/>
                <a:gd name="T47" fmla="*/ 799 h 1383"/>
                <a:gd name="T48" fmla="*/ 3045 w 3176"/>
                <a:gd name="T49" fmla="*/ 518 h 1383"/>
                <a:gd name="T50" fmla="*/ 3089 w 3176"/>
                <a:gd name="T51" fmla="*/ 194 h 1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76" h="1383">
                  <a:moveTo>
                    <a:pt x="3131" y="172"/>
                  </a:moveTo>
                  <a:lnTo>
                    <a:pt x="3131" y="172"/>
                  </a:lnTo>
                  <a:cubicBezTo>
                    <a:pt x="3131" y="151"/>
                    <a:pt x="3131" y="108"/>
                    <a:pt x="3110" y="86"/>
                  </a:cubicBezTo>
                  <a:cubicBezTo>
                    <a:pt x="3067" y="43"/>
                    <a:pt x="3002" y="65"/>
                    <a:pt x="2981" y="108"/>
                  </a:cubicBezTo>
                  <a:cubicBezTo>
                    <a:pt x="2959" y="151"/>
                    <a:pt x="2981" y="194"/>
                    <a:pt x="2959" y="216"/>
                  </a:cubicBezTo>
                  <a:cubicBezTo>
                    <a:pt x="2851" y="0"/>
                    <a:pt x="2613" y="194"/>
                    <a:pt x="2570" y="454"/>
                  </a:cubicBezTo>
                  <a:cubicBezTo>
                    <a:pt x="2505" y="756"/>
                    <a:pt x="2376" y="1015"/>
                    <a:pt x="2117" y="1188"/>
                  </a:cubicBezTo>
                  <a:cubicBezTo>
                    <a:pt x="2181" y="1145"/>
                    <a:pt x="2181" y="1080"/>
                    <a:pt x="2138" y="1036"/>
                  </a:cubicBezTo>
                  <a:cubicBezTo>
                    <a:pt x="2073" y="972"/>
                    <a:pt x="2008" y="972"/>
                    <a:pt x="1944" y="972"/>
                  </a:cubicBezTo>
                  <a:cubicBezTo>
                    <a:pt x="1879" y="993"/>
                    <a:pt x="1814" y="1015"/>
                    <a:pt x="1749" y="1015"/>
                  </a:cubicBezTo>
                  <a:cubicBezTo>
                    <a:pt x="1685" y="1036"/>
                    <a:pt x="1620" y="1058"/>
                    <a:pt x="1555" y="1080"/>
                  </a:cubicBezTo>
                  <a:cubicBezTo>
                    <a:pt x="1404" y="1080"/>
                    <a:pt x="1274" y="1080"/>
                    <a:pt x="1123" y="1058"/>
                  </a:cubicBezTo>
                  <a:cubicBezTo>
                    <a:pt x="712" y="1015"/>
                    <a:pt x="259" y="799"/>
                    <a:pt x="0" y="454"/>
                  </a:cubicBezTo>
                  <a:cubicBezTo>
                    <a:pt x="410" y="993"/>
                    <a:pt x="950" y="1274"/>
                    <a:pt x="1641" y="1339"/>
                  </a:cubicBezTo>
                  <a:cubicBezTo>
                    <a:pt x="2008" y="1382"/>
                    <a:pt x="2419" y="1318"/>
                    <a:pt x="2722" y="1101"/>
                  </a:cubicBezTo>
                  <a:cubicBezTo>
                    <a:pt x="3045" y="886"/>
                    <a:pt x="3175" y="540"/>
                    <a:pt x="3131" y="172"/>
                  </a:cubicBezTo>
                  <a:close/>
                  <a:moveTo>
                    <a:pt x="3089" y="194"/>
                  </a:moveTo>
                  <a:lnTo>
                    <a:pt x="3089" y="194"/>
                  </a:lnTo>
                  <a:cubicBezTo>
                    <a:pt x="3089" y="302"/>
                    <a:pt x="3089" y="431"/>
                    <a:pt x="3067" y="518"/>
                  </a:cubicBezTo>
                  <a:cubicBezTo>
                    <a:pt x="3024" y="626"/>
                    <a:pt x="2981" y="734"/>
                    <a:pt x="2916" y="821"/>
                  </a:cubicBezTo>
                  <a:cubicBezTo>
                    <a:pt x="2851" y="907"/>
                    <a:pt x="2764" y="993"/>
                    <a:pt x="2678" y="1058"/>
                  </a:cubicBezTo>
                  <a:cubicBezTo>
                    <a:pt x="2592" y="1123"/>
                    <a:pt x="2484" y="1166"/>
                    <a:pt x="2376" y="1209"/>
                  </a:cubicBezTo>
                  <a:cubicBezTo>
                    <a:pt x="2484" y="1166"/>
                    <a:pt x="2570" y="1101"/>
                    <a:pt x="2657" y="1036"/>
                  </a:cubicBezTo>
                  <a:cubicBezTo>
                    <a:pt x="2743" y="972"/>
                    <a:pt x="2829" y="886"/>
                    <a:pt x="2894" y="799"/>
                  </a:cubicBezTo>
                  <a:cubicBezTo>
                    <a:pt x="2959" y="734"/>
                    <a:pt x="3002" y="626"/>
                    <a:pt x="3045" y="518"/>
                  </a:cubicBezTo>
                  <a:cubicBezTo>
                    <a:pt x="3067" y="410"/>
                    <a:pt x="3089" y="302"/>
                    <a:pt x="3089" y="19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13" name="Freeform 12"/>
            <p:cNvSpPr>
              <a:spLocks noChangeArrowheads="1"/>
            </p:cNvSpPr>
            <p:nvPr/>
          </p:nvSpPr>
          <p:spPr bwMode="auto">
            <a:xfrm>
              <a:off x="5590915" y="3832263"/>
              <a:ext cx="399860" cy="190224"/>
            </a:xfrm>
            <a:custGeom>
              <a:avLst/>
              <a:gdLst>
                <a:gd name="T0" fmla="*/ 0 w 1362"/>
                <a:gd name="T1" fmla="*/ 454 h 649"/>
                <a:gd name="T2" fmla="*/ 0 w 1362"/>
                <a:gd name="T3" fmla="*/ 454 h 649"/>
                <a:gd name="T4" fmla="*/ 820 w 1362"/>
                <a:gd name="T5" fmla="*/ 432 h 649"/>
                <a:gd name="T6" fmla="*/ 950 w 1362"/>
                <a:gd name="T7" fmla="*/ 389 h 649"/>
                <a:gd name="T8" fmla="*/ 1080 w 1362"/>
                <a:gd name="T9" fmla="*/ 432 h 649"/>
                <a:gd name="T10" fmla="*/ 1145 w 1362"/>
                <a:gd name="T11" fmla="*/ 540 h 649"/>
                <a:gd name="T12" fmla="*/ 1015 w 1362"/>
                <a:gd name="T13" fmla="*/ 605 h 649"/>
                <a:gd name="T14" fmla="*/ 1275 w 1362"/>
                <a:gd name="T15" fmla="*/ 583 h 649"/>
                <a:gd name="T16" fmla="*/ 1317 w 1362"/>
                <a:gd name="T17" fmla="*/ 345 h 649"/>
                <a:gd name="T18" fmla="*/ 1102 w 1362"/>
                <a:gd name="T19" fmla="*/ 216 h 649"/>
                <a:gd name="T20" fmla="*/ 1166 w 1362"/>
                <a:gd name="T21" fmla="*/ 151 h 649"/>
                <a:gd name="T22" fmla="*/ 950 w 1362"/>
                <a:gd name="T23" fmla="*/ 195 h 649"/>
                <a:gd name="T24" fmla="*/ 0 w 1362"/>
                <a:gd name="T25" fmla="*/ 454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62" h="649">
                  <a:moveTo>
                    <a:pt x="0" y="454"/>
                  </a:moveTo>
                  <a:lnTo>
                    <a:pt x="0" y="454"/>
                  </a:lnTo>
                  <a:cubicBezTo>
                    <a:pt x="281" y="518"/>
                    <a:pt x="540" y="518"/>
                    <a:pt x="820" y="432"/>
                  </a:cubicBezTo>
                  <a:cubicBezTo>
                    <a:pt x="864" y="410"/>
                    <a:pt x="907" y="410"/>
                    <a:pt x="950" y="389"/>
                  </a:cubicBezTo>
                  <a:cubicBezTo>
                    <a:pt x="993" y="389"/>
                    <a:pt x="1037" y="389"/>
                    <a:pt x="1080" y="432"/>
                  </a:cubicBezTo>
                  <a:cubicBezTo>
                    <a:pt x="1123" y="454"/>
                    <a:pt x="1145" y="497"/>
                    <a:pt x="1145" y="540"/>
                  </a:cubicBezTo>
                  <a:cubicBezTo>
                    <a:pt x="1123" y="583"/>
                    <a:pt x="1058" y="627"/>
                    <a:pt x="1015" y="605"/>
                  </a:cubicBezTo>
                  <a:cubicBezTo>
                    <a:pt x="1102" y="627"/>
                    <a:pt x="1210" y="648"/>
                    <a:pt x="1275" y="583"/>
                  </a:cubicBezTo>
                  <a:cubicBezTo>
                    <a:pt x="1339" y="518"/>
                    <a:pt x="1361" y="410"/>
                    <a:pt x="1317" y="345"/>
                  </a:cubicBezTo>
                  <a:cubicBezTo>
                    <a:pt x="1275" y="259"/>
                    <a:pt x="1188" y="216"/>
                    <a:pt x="1102" y="216"/>
                  </a:cubicBezTo>
                  <a:cubicBezTo>
                    <a:pt x="1123" y="195"/>
                    <a:pt x="1166" y="173"/>
                    <a:pt x="1166" y="151"/>
                  </a:cubicBezTo>
                  <a:cubicBezTo>
                    <a:pt x="1231" y="0"/>
                    <a:pt x="972" y="173"/>
                    <a:pt x="950" y="195"/>
                  </a:cubicBezTo>
                  <a:cubicBezTo>
                    <a:pt x="691" y="345"/>
                    <a:pt x="302" y="518"/>
                    <a:pt x="0" y="45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14" name="Freeform 13"/>
            <p:cNvSpPr>
              <a:spLocks noChangeArrowheads="1"/>
            </p:cNvSpPr>
            <p:nvPr/>
          </p:nvSpPr>
          <p:spPr bwMode="auto">
            <a:xfrm>
              <a:off x="4595798" y="3541103"/>
              <a:ext cx="640550" cy="665138"/>
            </a:xfrm>
            <a:custGeom>
              <a:avLst/>
              <a:gdLst>
                <a:gd name="T0" fmla="*/ 2182 w 2183"/>
                <a:gd name="T1" fmla="*/ 1728 h 2268"/>
                <a:gd name="T2" fmla="*/ 2182 w 2183"/>
                <a:gd name="T3" fmla="*/ 1728 h 2268"/>
                <a:gd name="T4" fmla="*/ 1339 w 2183"/>
                <a:gd name="T5" fmla="*/ 691 h 2268"/>
                <a:gd name="T6" fmla="*/ 626 w 2183"/>
                <a:gd name="T7" fmla="*/ 43 h 2268"/>
                <a:gd name="T8" fmla="*/ 410 w 2183"/>
                <a:gd name="T9" fmla="*/ 0 h 2268"/>
                <a:gd name="T10" fmla="*/ 0 w 2183"/>
                <a:gd name="T11" fmla="*/ 43 h 2268"/>
                <a:gd name="T12" fmla="*/ 778 w 2183"/>
                <a:gd name="T13" fmla="*/ 302 h 2268"/>
                <a:gd name="T14" fmla="*/ 1015 w 2183"/>
                <a:gd name="T15" fmla="*/ 777 h 2268"/>
                <a:gd name="T16" fmla="*/ 886 w 2183"/>
                <a:gd name="T17" fmla="*/ 906 h 2268"/>
                <a:gd name="T18" fmla="*/ 734 w 2183"/>
                <a:gd name="T19" fmla="*/ 820 h 2268"/>
                <a:gd name="T20" fmla="*/ 821 w 2183"/>
                <a:gd name="T21" fmla="*/ 1015 h 2268"/>
                <a:gd name="T22" fmla="*/ 1037 w 2183"/>
                <a:gd name="T23" fmla="*/ 950 h 2268"/>
                <a:gd name="T24" fmla="*/ 778 w 2183"/>
                <a:gd name="T25" fmla="*/ 1663 h 2268"/>
                <a:gd name="T26" fmla="*/ 929 w 2183"/>
                <a:gd name="T27" fmla="*/ 1641 h 2268"/>
                <a:gd name="T28" fmla="*/ 799 w 2183"/>
                <a:gd name="T29" fmla="*/ 1922 h 2268"/>
                <a:gd name="T30" fmla="*/ 1123 w 2183"/>
                <a:gd name="T31" fmla="*/ 1749 h 2268"/>
                <a:gd name="T32" fmla="*/ 1663 w 2183"/>
                <a:gd name="T33" fmla="*/ 2267 h 2268"/>
                <a:gd name="T34" fmla="*/ 1771 w 2183"/>
                <a:gd name="T35" fmla="*/ 1620 h 2268"/>
                <a:gd name="T36" fmla="*/ 2182 w 2183"/>
                <a:gd name="T37" fmla="*/ 1728 h 2268"/>
                <a:gd name="T38" fmla="*/ 1339 w 2183"/>
                <a:gd name="T39" fmla="*/ 1555 h 2268"/>
                <a:gd name="T40" fmla="*/ 1339 w 2183"/>
                <a:gd name="T41" fmla="*/ 1555 h 2268"/>
                <a:gd name="T42" fmla="*/ 1555 w 2183"/>
                <a:gd name="T43" fmla="*/ 2073 h 2268"/>
                <a:gd name="T44" fmla="*/ 1425 w 2183"/>
                <a:gd name="T45" fmla="*/ 1835 h 2268"/>
                <a:gd name="T46" fmla="*/ 1318 w 2183"/>
                <a:gd name="T47" fmla="*/ 1555 h 2268"/>
                <a:gd name="T48" fmla="*/ 1210 w 2183"/>
                <a:gd name="T49" fmla="*/ 993 h 2268"/>
                <a:gd name="T50" fmla="*/ 1037 w 2183"/>
                <a:gd name="T51" fmla="*/ 474 h 2268"/>
                <a:gd name="T52" fmla="*/ 951 w 2183"/>
                <a:gd name="T53" fmla="*/ 345 h 2268"/>
                <a:gd name="T54" fmla="*/ 842 w 2183"/>
                <a:gd name="T55" fmla="*/ 259 h 2268"/>
                <a:gd name="T56" fmla="*/ 734 w 2183"/>
                <a:gd name="T57" fmla="*/ 172 h 2268"/>
                <a:gd name="T58" fmla="*/ 605 w 2183"/>
                <a:gd name="T59" fmla="*/ 129 h 2268"/>
                <a:gd name="T60" fmla="*/ 734 w 2183"/>
                <a:gd name="T61" fmla="*/ 172 h 2268"/>
                <a:gd name="T62" fmla="*/ 864 w 2183"/>
                <a:gd name="T63" fmla="*/ 237 h 2268"/>
                <a:gd name="T64" fmla="*/ 1058 w 2183"/>
                <a:gd name="T65" fmla="*/ 453 h 2268"/>
                <a:gd name="T66" fmla="*/ 1253 w 2183"/>
                <a:gd name="T67" fmla="*/ 993 h 2268"/>
                <a:gd name="T68" fmla="*/ 1339 w 2183"/>
                <a:gd name="T69" fmla="*/ 1555 h 2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83" h="2268">
                  <a:moveTo>
                    <a:pt x="2182" y="1728"/>
                  </a:moveTo>
                  <a:lnTo>
                    <a:pt x="2182" y="1728"/>
                  </a:lnTo>
                  <a:cubicBezTo>
                    <a:pt x="1771" y="1555"/>
                    <a:pt x="1512" y="1079"/>
                    <a:pt x="1339" y="691"/>
                  </a:cubicBezTo>
                  <a:cubicBezTo>
                    <a:pt x="1188" y="367"/>
                    <a:pt x="951" y="129"/>
                    <a:pt x="626" y="43"/>
                  </a:cubicBezTo>
                  <a:cubicBezTo>
                    <a:pt x="562" y="21"/>
                    <a:pt x="475" y="0"/>
                    <a:pt x="410" y="0"/>
                  </a:cubicBezTo>
                  <a:cubicBezTo>
                    <a:pt x="259" y="0"/>
                    <a:pt x="130" y="43"/>
                    <a:pt x="0" y="43"/>
                  </a:cubicBezTo>
                  <a:cubicBezTo>
                    <a:pt x="281" y="43"/>
                    <a:pt x="583" y="108"/>
                    <a:pt x="778" y="302"/>
                  </a:cubicBezTo>
                  <a:cubicBezTo>
                    <a:pt x="907" y="410"/>
                    <a:pt x="1080" y="604"/>
                    <a:pt x="1015" y="777"/>
                  </a:cubicBezTo>
                  <a:cubicBezTo>
                    <a:pt x="993" y="842"/>
                    <a:pt x="951" y="885"/>
                    <a:pt x="886" y="906"/>
                  </a:cubicBezTo>
                  <a:cubicBezTo>
                    <a:pt x="821" y="929"/>
                    <a:pt x="734" y="885"/>
                    <a:pt x="734" y="820"/>
                  </a:cubicBezTo>
                  <a:cubicBezTo>
                    <a:pt x="713" y="885"/>
                    <a:pt x="756" y="993"/>
                    <a:pt x="821" y="1015"/>
                  </a:cubicBezTo>
                  <a:cubicBezTo>
                    <a:pt x="907" y="1058"/>
                    <a:pt x="993" y="1015"/>
                    <a:pt x="1037" y="950"/>
                  </a:cubicBezTo>
                  <a:cubicBezTo>
                    <a:pt x="1058" y="1231"/>
                    <a:pt x="951" y="1447"/>
                    <a:pt x="778" y="1663"/>
                  </a:cubicBezTo>
                  <a:cubicBezTo>
                    <a:pt x="778" y="1663"/>
                    <a:pt x="864" y="1663"/>
                    <a:pt x="929" y="1641"/>
                  </a:cubicBezTo>
                  <a:cubicBezTo>
                    <a:pt x="929" y="1641"/>
                    <a:pt x="907" y="1749"/>
                    <a:pt x="799" y="1922"/>
                  </a:cubicBezTo>
                  <a:cubicBezTo>
                    <a:pt x="951" y="1857"/>
                    <a:pt x="993" y="1857"/>
                    <a:pt x="1123" y="1749"/>
                  </a:cubicBezTo>
                  <a:cubicBezTo>
                    <a:pt x="1101" y="2138"/>
                    <a:pt x="1512" y="2030"/>
                    <a:pt x="1663" y="2267"/>
                  </a:cubicBezTo>
                  <a:cubicBezTo>
                    <a:pt x="1512" y="2052"/>
                    <a:pt x="1944" y="1792"/>
                    <a:pt x="1771" y="1620"/>
                  </a:cubicBezTo>
                  <a:cubicBezTo>
                    <a:pt x="1901" y="1684"/>
                    <a:pt x="2030" y="1749"/>
                    <a:pt x="2182" y="1728"/>
                  </a:cubicBezTo>
                  <a:close/>
                  <a:moveTo>
                    <a:pt x="1339" y="1555"/>
                  </a:moveTo>
                  <a:lnTo>
                    <a:pt x="1339" y="1555"/>
                  </a:lnTo>
                  <a:cubicBezTo>
                    <a:pt x="1383" y="1728"/>
                    <a:pt x="1469" y="1922"/>
                    <a:pt x="1555" y="2073"/>
                  </a:cubicBezTo>
                  <a:cubicBezTo>
                    <a:pt x="1512" y="1987"/>
                    <a:pt x="1469" y="1922"/>
                    <a:pt x="1425" y="1835"/>
                  </a:cubicBezTo>
                  <a:cubicBezTo>
                    <a:pt x="1383" y="1749"/>
                    <a:pt x="1339" y="1641"/>
                    <a:pt x="1318" y="1555"/>
                  </a:cubicBezTo>
                  <a:cubicBezTo>
                    <a:pt x="1274" y="1382"/>
                    <a:pt x="1253" y="1188"/>
                    <a:pt x="1210" y="993"/>
                  </a:cubicBezTo>
                  <a:cubicBezTo>
                    <a:pt x="1188" y="820"/>
                    <a:pt x="1123" y="626"/>
                    <a:pt x="1037" y="474"/>
                  </a:cubicBezTo>
                  <a:cubicBezTo>
                    <a:pt x="1015" y="432"/>
                    <a:pt x="972" y="388"/>
                    <a:pt x="951" y="345"/>
                  </a:cubicBezTo>
                  <a:cubicBezTo>
                    <a:pt x="929" y="324"/>
                    <a:pt x="886" y="280"/>
                    <a:pt x="842" y="259"/>
                  </a:cubicBezTo>
                  <a:cubicBezTo>
                    <a:pt x="821" y="215"/>
                    <a:pt x="778" y="194"/>
                    <a:pt x="734" y="172"/>
                  </a:cubicBezTo>
                  <a:cubicBezTo>
                    <a:pt x="691" y="151"/>
                    <a:pt x="648" y="129"/>
                    <a:pt x="605" y="129"/>
                  </a:cubicBezTo>
                  <a:cubicBezTo>
                    <a:pt x="648" y="129"/>
                    <a:pt x="691" y="151"/>
                    <a:pt x="734" y="172"/>
                  </a:cubicBezTo>
                  <a:cubicBezTo>
                    <a:pt x="778" y="194"/>
                    <a:pt x="821" y="215"/>
                    <a:pt x="864" y="237"/>
                  </a:cubicBezTo>
                  <a:cubicBezTo>
                    <a:pt x="929" y="302"/>
                    <a:pt x="993" y="388"/>
                    <a:pt x="1058" y="453"/>
                  </a:cubicBezTo>
                  <a:cubicBezTo>
                    <a:pt x="1145" y="626"/>
                    <a:pt x="1210" y="799"/>
                    <a:pt x="1253" y="993"/>
                  </a:cubicBezTo>
                  <a:cubicBezTo>
                    <a:pt x="1274" y="1188"/>
                    <a:pt x="1296" y="1361"/>
                    <a:pt x="1339" y="155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15" name="Freeform 14"/>
            <p:cNvSpPr>
              <a:spLocks noChangeArrowheads="1"/>
            </p:cNvSpPr>
            <p:nvPr/>
          </p:nvSpPr>
          <p:spPr bwMode="auto">
            <a:xfrm>
              <a:off x="5039654" y="3724857"/>
              <a:ext cx="456797" cy="349391"/>
            </a:xfrm>
            <a:custGeom>
              <a:avLst/>
              <a:gdLst>
                <a:gd name="T0" fmla="*/ 1555 w 1556"/>
                <a:gd name="T1" fmla="*/ 929 h 1189"/>
                <a:gd name="T2" fmla="*/ 1555 w 1556"/>
                <a:gd name="T3" fmla="*/ 929 h 1189"/>
                <a:gd name="T4" fmla="*/ 0 w 1556"/>
                <a:gd name="T5" fmla="*/ 0 h 1189"/>
                <a:gd name="T6" fmla="*/ 1144 w 1556"/>
                <a:gd name="T7" fmla="*/ 1188 h 1189"/>
                <a:gd name="T8" fmla="*/ 907 w 1556"/>
                <a:gd name="T9" fmla="*/ 907 h 1189"/>
                <a:gd name="T10" fmla="*/ 1555 w 1556"/>
                <a:gd name="T11" fmla="*/ 929 h 1189"/>
                <a:gd name="T12" fmla="*/ 1167 w 1556"/>
                <a:gd name="T13" fmla="*/ 864 h 1189"/>
                <a:gd name="T14" fmla="*/ 1167 w 1556"/>
                <a:gd name="T15" fmla="*/ 864 h 1189"/>
                <a:gd name="T16" fmla="*/ 907 w 1556"/>
                <a:gd name="T17" fmla="*/ 799 h 1189"/>
                <a:gd name="T18" fmla="*/ 670 w 1556"/>
                <a:gd name="T19" fmla="*/ 670 h 1189"/>
                <a:gd name="T20" fmla="*/ 453 w 1556"/>
                <a:gd name="T21" fmla="*/ 518 h 1189"/>
                <a:gd name="T22" fmla="*/ 259 w 1556"/>
                <a:gd name="T23" fmla="*/ 345 h 1189"/>
                <a:gd name="T24" fmla="*/ 453 w 1556"/>
                <a:gd name="T25" fmla="*/ 518 h 1189"/>
                <a:gd name="T26" fmla="*/ 670 w 1556"/>
                <a:gd name="T27" fmla="*/ 648 h 1189"/>
                <a:gd name="T28" fmla="*/ 929 w 1556"/>
                <a:gd name="T29" fmla="*/ 777 h 1189"/>
                <a:gd name="T30" fmla="*/ 1167 w 1556"/>
                <a:gd name="T31" fmla="*/ 864 h 1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56" h="1189">
                  <a:moveTo>
                    <a:pt x="1555" y="929"/>
                  </a:moveTo>
                  <a:lnTo>
                    <a:pt x="1555" y="929"/>
                  </a:lnTo>
                  <a:cubicBezTo>
                    <a:pt x="950" y="777"/>
                    <a:pt x="410" y="453"/>
                    <a:pt x="0" y="0"/>
                  </a:cubicBezTo>
                  <a:cubicBezTo>
                    <a:pt x="173" y="345"/>
                    <a:pt x="712" y="1123"/>
                    <a:pt x="1144" y="1188"/>
                  </a:cubicBezTo>
                  <a:cubicBezTo>
                    <a:pt x="1144" y="1166"/>
                    <a:pt x="950" y="994"/>
                    <a:pt x="907" y="907"/>
                  </a:cubicBezTo>
                  <a:cubicBezTo>
                    <a:pt x="1080" y="1015"/>
                    <a:pt x="1361" y="1037"/>
                    <a:pt x="1555" y="929"/>
                  </a:cubicBezTo>
                  <a:close/>
                  <a:moveTo>
                    <a:pt x="1167" y="864"/>
                  </a:moveTo>
                  <a:lnTo>
                    <a:pt x="1167" y="864"/>
                  </a:lnTo>
                  <a:cubicBezTo>
                    <a:pt x="1080" y="842"/>
                    <a:pt x="994" y="821"/>
                    <a:pt x="907" y="799"/>
                  </a:cubicBezTo>
                  <a:cubicBezTo>
                    <a:pt x="821" y="756"/>
                    <a:pt x="735" y="712"/>
                    <a:pt x="670" y="670"/>
                  </a:cubicBezTo>
                  <a:cubicBezTo>
                    <a:pt x="583" y="626"/>
                    <a:pt x="518" y="583"/>
                    <a:pt x="453" y="518"/>
                  </a:cubicBezTo>
                  <a:cubicBezTo>
                    <a:pt x="389" y="475"/>
                    <a:pt x="324" y="410"/>
                    <a:pt x="259" y="345"/>
                  </a:cubicBezTo>
                  <a:cubicBezTo>
                    <a:pt x="324" y="389"/>
                    <a:pt x="389" y="453"/>
                    <a:pt x="453" y="518"/>
                  </a:cubicBezTo>
                  <a:cubicBezTo>
                    <a:pt x="540" y="562"/>
                    <a:pt x="605" y="605"/>
                    <a:pt x="670" y="648"/>
                  </a:cubicBezTo>
                  <a:cubicBezTo>
                    <a:pt x="756" y="712"/>
                    <a:pt x="842" y="735"/>
                    <a:pt x="929" y="777"/>
                  </a:cubicBezTo>
                  <a:cubicBezTo>
                    <a:pt x="994" y="821"/>
                    <a:pt x="1080" y="842"/>
                    <a:pt x="1167" y="86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16" name="Freeform 15"/>
            <p:cNvSpPr>
              <a:spLocks noChangeArrowheads="1"/>
            </p:cNvSpPr>
            <p:nvPr/>
          </p:nvSpPr>
          <p:spPr bwMode="auto">
            <a:xfrm>
              <a:off x="4584151" y="3609688"/>
              <a:ext cx="216106" cy="240691"/>
            </a:xfrm>
            <a:custGeom>
              <a:avLst/>
              <a:gdLst>
                <a:gd name="T0" fmla="*/ 0 w 735"/>
                <a:gd name="T1" fmla="*/ 0 h 822"/>
                <a:gd name="T2" fmla="*/ 0 w 735"/>
                <a:gd name="T3" fmla="*/ 0 h 822"/>
                <a:gd name="T4" fmla="*/ 518 w 735"/>
                <a:gd name="T5" fmla="*/ 692 h 822"/>
                <a:gd name="T6" fmla="*/ 0 w 735"/>
                <a:gd name="T7" fmla="*/ 0 h 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5" h="822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302" y="821"/>
                    <a:pt x="518" y="692"/>
                  </a:cubicBezTo>
                  <a:cubicBezTo>
                    <a:pt x="734" y="562"/>
                    <a:pt x="0" y="0"/>
                    <a:pt x="0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</p:grpSp>
      <p:grpSp>
        <p:nvGrpSpPr>
          <p:cNvPr id="18" name="Group 17"/>
          <p:cNvGrpSpPr/>
          <p:nvPr userDrawn="1"/>
        </p:nvGrpSpPr>
        <p:grpSpPr>
          <a:xfrm>
            <a:off x="3959326" y="183176"/>
            <a:ext cx="1197890" cy="281348"/>
            <a:chOff x="3125767" y="739503"/>
            <a:chExt cx="2865008" cy="672901"/>
          </a:xfrm>
        </p:grpSpPr>
        <p:sp>
          <p:nvSpPr>
            <p:cNvPr id="19" name="Freeform 18"/>
            <p:cNvSpPr>
              <a:spLocks noChangeArrowheads="1"/>
            </p:cNvSpPr>
            <p:nvPr/>
          </p:nvSpPr>
          <p:spPr bwMode="auto">
            <a:xfrm>
              <a:off x="5229878" y="1107010"/>
              <a:ext cx="417975" cy="247161"/>
            </a:xfrm>
            <a:custGeom>
              <a:avLst/>
              <a:gdLst>
                <a:gd name="T0" fmla="*/ 1188 w 1426"/>
                <a:gd name="T1" fmla="*/ 346 h 844"/>
                <a:gd name="T2" fmla="*/ 1188 w 1426"/>
                <a:gd name="T3" fmla="*/ 346 h 844"/>
                <a:gd name="T4" fmla="*/ 993 w 1426"/>
                <a:gd name="T5" fmla="*/ 194 h 844"/>
                <a:gd name="T6" fmla="*/ 410 w 1426"/>
                <a:gd name="T7" fmla="*/ 21 h 844"/>
                <a:gd name="T8" fmla="*/ 0 w 1426"/>
                <a:gd name="T9" fmla="*/ 173 h 844"/>
                <a:gd name="T10" fmla="*/ 194 w 1426"/>
                <a:gd name="T11" fmla="*/ 151 h 844"/>
                <a:gd name="T12" fmla="*/ 540 w 1426"/>
                <a:gd name="T13" fmla="*/ 388 h 844"/>
                <a:gd name="T14" fmla="*/ 475 w 1426"/>
                <a:gd name="T15" fmla="*/ 820 h 844"/>
                <a:gd name="T16" fmla="*/ 648 w 1426"/>
                <a:gd name="T17" fmla="*/ 799 h 844"/>
                <a:gd name="T18" fmla="*/ 713 w 1426"/>
                <a:gd name="T19" fmla="*/ 626 h 844"/>
                <a:gd name="T20" fmla="*/ 842 w 1426"/>
                <a:gd name="T21" fmla="*/ 713 h 844"/>
                <a:gd name="T22" fmla="*/ 972 w 1426"/>
                <a:gd name="T23" fmla="*/ 691 h 844"/>
                <a:gd name="T24" fmla="*/ 950 w 1426"/>
                <a:gd name="T25" fmla="*/ 561 h 844"/>
                <a:gd name="T26" fmla="*/ 1231 w 1426"/>
                <a:gd name="T27" fmla="*/ 583 h 844"/>
                <a:gd name="T28" fmla="*/ 1425 w 1426"/>
                <a:gd name="T29" fmla="*/ 367 h 844"/>
                <a:gd name="T30" fmla="*/ 1188 w 1426"/>
                <a:gd name="T31" fmla="*/ 346 h 844"/>
                <a:gd name="T32" fmla="*/ 972 w 1426"/>
                <a:gd name="T33" fmla="*/ 388 h 844"/>
                <a:gd name="T34" fmla="*/ 972 w 1426"/>
                <a:gd name="T35" fmla="*/ 388 h 844"/>
                <a:gd name="T36" fmla="*/ 821 w 1426"/>
                <a:gd name="T37" fmla="*/ 259 h 844"/>
                <a:gd name="T38" fmla="*/ 842 w 1426"/>
                <a:gd name="T39" fmla="*/ 302 h 844"/>
                <a:gd name="T40" fmla="*/ 886 w 1426"/>
                <a:gd name="T41" fmla="*/ 497 h 844"/>
                <a:gd name="T42" fmla="*/ 821 w 1426"/>
                <a:gd name="T43" fmla="*/ 302 h 844"/>
                <a:gd name="T44" fmla="*/ 756 w 1426"/>
                <a:gd name="T45" fmla="*/ 194 h 844"/>
                <a:gd name="T46" fmla="*/ 626 w 1426"/>
                <a:gd name="T47" fmla="*/ 151 h 844"/>
                <a:gd name="T48" fmla="*/ 432 w 1426"/>
                <a:gd name="T49" fmla="*/ 129 h 844"/>
                <a:gd name="T50" fmla="*/ 648 w 1426"/>
                <a:gd name="T51" fmla="*/ 129 h 844"/>
                <a:gd name="T52" fmla="*/ 821 w 1426"/>
                <a:gd name="T53" fmla="*/ 238 h 844"/>
                <a:gd name="T54" fmla="*/ 972 w 1426"/>
                <a:gd name="T55" fmla="*/ 367 h 844"/>
                <a:gd name="T56" fmla="*/ 1145 w 1426"/>
                <a:gd name="T57" fmla="*/ 475 h 844"/>
                <a:gd name="T58" fmla="*/ 972 w 1426"/>
                <a:gd name="T59" fmla="*/ 388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26" h="844">
                  <a:moveTo>
                    <a:pt x="1188" y="346"/>
                  </a:moveTo>
                  <a:lnTo>
                    <a:pt x="1188" y="346"/>
                  </a:lnTo>
                  <a:cubicBezTo>
                    <a:pt x="1123" y="302"/>
                    <a:pt x="1058" y="259"/>
                    <a:pt x="993" y="194"/>
                  </a:cubicBezTo>
                  <a:cubicBezTo>
                    <a:pt x="821" y="65"/>
                    <a:pt x="605" y="0"/>
                    <a:pt x="410" y="21"/>
                  </a:cubicBezTo>
                  <a:cubicBezTo>
                    <a:pt x="259" y="43"/>
                    <a:pt x="129" y="86"/>
                    <a:pt x="0" y="173"/>
                  </a:cubicBezTo>
                  <a:cubicBezTo>
                    <a:pt x="64" y="151"/>
                    <a:pt x="129" y="151"/>
                    <a:pt x="194" y="151"/>
                  </a:cubicBezTo>
                  <a:cubicBezTo>
                    <a:pt x="346" y="151"/>
                    <a:pt x="496" y="259"/>
                    <a:pt x="540" y="388"/>
                  </a:cubicBezTo>
                  <a:cubicBezTo>
                    <a:pt x="605" y="518"/>
                    <a:pt x="561" y="713"/>
                    <a:pt x="475" y="820"/>
                  </a:cubicBezTo>
                  <a:cubicBezTo>
                    <a:pt x="519" y="843"/>
                    <a:pt x="605" y="843"/>
                    <a:pt x="648" y="799"/>
                  </a:cubicBezTo>
                  <a:cubicBezTo>
                    <a:pt x="713" y="778"/>
                    <a:pt x="734" y="691"/>
                    <a:pt x="713" y="626"/>
                  </a:cubicBezTo>
                  <a:cubicBezTo>
                    <a:pt x="756" y="670"/>
                    <a:pt x="778" y="691"/>
                    <a:pt x="842" y="713"/>
                  </a:cubicBezTo>
                  <a:cubicBezTo>
                    <a:pt x="886" y="734"/>
                    <a:pt x="928" y="734"/>
                    <a:pt x="972" y="691"/>
                  </a:cubicBezTo>
                  <a:cubicBezTo>
                    <a:pt x="993" y="648"/>
                    <a:pt x="972" y="605"/>
                    <a:pt x="950" y="561"/>
                  </a:cubicBezTo>
                  <a:cubicBezTo>
                    <a:pt x="1037" y="605"/>
                    <a:pt x="1145" y="626"/>
                    <a:pt x="1231" y="583"/>
                  </a:cubicBezTo>
                  <a:cubicBezTo>
                    <a:pt x="1317" y="561"/>
                    <a:pt x="1382" y="475"/>
                    <a:pt x="1425" y="367"/>
                  </a:cubicBezTo>
                  <a:cubicBezTo>
                    <a:pt x="1339" y="411"/>
                    <a:pt x="1253" y="388"/>
                    <a:pt x="1188" y="346"/>
                  </a:cubicBezTo>
                  <a:close/>
                  <a:moveTo>
                    <a:pt x="972" y="388"/>
                  </a:moveTo>
                  <a:lnTo>
                    <a:pt x="972" y="388"/>
                  </a:lnTo>
                  <a:cubicBezTo>
                    <a:pt x="928" y="346"/>
                    <a:pt x="886" y="302"/>
                    <a:pt x="821" y="259"/>
                  </a:cubicBezTo>
                  <a:cubicBezTo>
                    <a:pt x="842" y="281"/>
                    <a:pt x="842" y="281"/>
                    <a:pt x="842" y="302"/>
                  </a:cubicBezTo>
                  <a:cubicBezTo>
                    <a:pt x="886" y="346"/>
                    <a:pt x="907" y="432"/>
                    <a:pt x="886" y="497"/>
                  </a:cubicBezTo>
                  <a:cubicBezTo>
                    <a:pt x="886" y="432"/>
                    <a:pt x="864" y="367"/>
                    <a:pt x="821" y="302"/>
                  </a:cubicBezTo>
                  <a:cubicBezTo>
                    <a:pt x="799" y="281"/>
                    <a:pt x="778" y="238"/>
                    <a:pt x="756" y="194"/>
                  </a:cubicBezTo>
                  <a:cubicBezTo>
                    <a:pt x="713" y="173"/>
                    <a:pt x="669" y="173"/>
                    <a:pt x="626" y="151"/>
                  </a:cubicBezTo>
                  <a:cubicBezTo>
                    <a:pt x="561" y="129"/>
                    <a:pt x="496" y="129"/>
                    <a:pt x="432" y="129"/>
                  </a:cubicBezTo>
                  <a:cubicBezTo>
                    <a:pt x="496" y="108"/>
                    <a:pt x="561" y="108"/>
                    <a:pt x="648" y="129"/>
                  </a:cubicBezTo>
                  <a:cubicBezTo>
                    <a:pt x="713" y="151"/>
                    <a:pt x="778" y="194"/>
                    <a:pt x="821" y="238"/>
                  </a:cubicBezTo>
                  <a:cubicBezTo>
                    <a:pt x="886" y="281"/>
                    <a:pt x="928" y="324"/>
                    <a:pt x="972" y="367"/>
                  </a:cubicBezTo>
                  <a:cubicBezTo>
                    <a:pt x="1037" y="411"/>
                    <a:pt x="1080" y="453"/>
                    <a:pt x="1145" y="475"/>
                  </a:cubicBezTo>
                  <a:cubicBezTo>
                    <a:pt x="1080" y="475"/>
                    <a:pt x="1015" y="432"/>
                    <a:pt x="972" y="38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20" name="Freeform 19"/>
            <p:cNvSpPr>
              <a:spLocks noChangeArrowheads="1"/>
            </p:cNvSpPr>
            <p:nvPr/>
          </p:nvSpPr>
          <p:spPr bwMode="auto">
            <a:xfrm>
              <a:off x="5039654" y="993135"/>
              <a:ext cx="931710" cy="399859"/>
            </a:xfrm>
            <a:custGeom>
              <a:avLst/>
              <a:gdLst>
                <a:gd name="T0" fmla="*/ 2722 w 3176"/>
                <a:gd name="T1" fmla="*/ 259 h 1362"/>
                <a:gd name="T2" fmla="*/ 2722 w 3176"/>
                <a:gd name="T3" fmla="*/ 259 h 1362"/>
                <a:gd name="T4" fmla="*/ 1641 w 3176"/>
                <a:gd name="T5" fmla="*/ 43 h 1362"/>
                <a:gd name="T6" fmla="*/ 0 w 3176"/>
                <a:gd name="T7" fmla="*/ 907 h 1362"/>
                <a:gd name="T8" fmla="*/ 1123 w 3176"/>
                <a:gd name="T9" fmla="*/ 324 h 1362"/>
                <a:gd name="T10" fmla="*/ 1555 w 3176"/>
                <a:gd name="T11" fmla="*/ 303 h 1362"/>
                <a:gd name="T12" fmla="*/ 1749 w 3176"/>
                <a:gd name="T13" fmla="*/ 345 h 1362"/>
                <a:gd name="T14" fmla="*/ 1944 w 3176"/>
                <a:gd name="T15" fmla="*/ 410 h 1362"/>
                <a:gd name="T16" fmla="*/ 2138 w 3176"/>
                <a:gd name="T17" fmla="*/ 345 h 1362"/>
                <a:gd name="T18" fmla="*/ 2117 w 3176"/>
                <a:gd name="T19" fmla="*/ 195 h 1362"/>
                <a:gd name="T20" fmla="*/ 2570 w 3176"/>
                <a:gd name="T21" fmla="*/ 907 h 1362"/>
                <a:gd name="T22" fmla="*/ 2959 w 3176"/>
                <a:gd name="T23" fmla="*/ 1167 h 1362"/>
                <a:gd name="T24" fmla="*/ 2981 w 3176"/>
                <a:gd name="T25" fmla="*/ 1274 h 1362"/>
                <a:gd name="T26" fmla="*/ 3110 w 3176"/>
                <a:gd name="T27" fmla="*/ 1296 h 1362"/>
                <a:gd name="T28" fmla="*/ 3131 w 3176"/>
                <a:gd name="T29" fmla="*/ 1188 h 1362"/>
                <a:gd name="T30" fmla="*/ 2722 w 3176"/>
                <a:gd name="T31" fmla="*/ 259 h 1362"/>
                <a:gd name="T32" fmla="*/ 3045 w 3176"/>
                <a:gd name="T33" fmla="*/ 842 h 1362"/>
                <a:gd name="T34" fmla="*/ 3045 w 3176"/>
                <a:gd name="T35" fmla="*/ 842 h 1362"/>
                <a:gd name="T36" fmla="*/ 2894 w 3176"/>
                <a:gd name="T37" fmla="*/ 562 h 1362"/>
                <a:gd name="T38" fmla="*/ 2657 w 3176"/>
                <a:gd name="T39" fmla="*/ 345 h 1362"/>
                <a:gd name="T40" fmla="*/ 2376 w 3176"/>
                <a:gd name="T41" fmla="*/ 173 h 1362"/>
                <a:gd name="T42" fmla="*/ 2678 w 3176"/>
                <a:gd name="T43" fmla="*/ 324 h 1362"/>
                <a:gd name="T44" fmla="*/ 2916 w 3176"/>
                <a:gd name="T45" fmla="*/ 540 h 1362"/>
                <a:gd name="T46" fmla="*/ 3067 w 3176"/>
                <a:gd name="T47" fmla="*/ 842 h 1362"/>
                <a:gd name="T48" fmla="*/ 3089 w 3176"/>
                <a:gd name="T49" fmla="*/ 1167 h 1362"/>
                <a:gd name="T50" fmla="*/ 3045 w 3176"/>
                <a:gd name="T51" fmla="*/ 842 h 1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76" h="1362">
                  <a:moveTo>
                    <a:pt x="2722" y="259"/>
                  </a:moveTo>
                  <a:lnTo>
                    <a:pt x="2722" y="259"/>
                  </a:lnTo>
                  <a:cubicBezTo>
                    <a:pt x="2419" y="43"/>
                    <a:pt x="2008" y="0"/>
                    <a:pt x="1641" y="43"/>
                  </a:cubicBezTo>
                  <a:cubicBezTo>
                    <a:pt x="950" y="108"/>
                    <a:pt x="410" y="389"/>
                    <a:pt x="0" y="907"/>
                  </a:cubicBezTo>
                  <a:cubicBezTo>
                    <a:pt x="259" y="583"/>
                    <a:pt x="712" y="368"/>
                    <a:pt x="1123" y="324"/>
                  </a:cubicBezTo>
                  <a:cubicBezTo>
                    <a:pt x="1274" y="303"/>
                    <a:pt x="1404" y="281"/>
                    <a:pt x="1555" y="303"/>
                  </a:cubicBezTo>
                  <a:cubicBezTo>
                    <a:pt x="1620" y="303"/>
                    <a:pt x="1685" y="324"/>
                    <a:pt x="1749" y="345"/>
                  </a:cubicBezTo>
                  <a:cubicBezTo>
                    <a:pt x="1814" y="368"/>
                    <a:pt x="1879" y="389"/>
                    <a:pt x="1944" y="410"/>
                  </a:cubicBezTo>
                  <a:cubicBezTo>
                    <a:pt x="2008" y="410"/>
                    <a:pt x="2073" y="389"/>
                    <a:pt x="2138" y="345"/>
                  </a:cubicBezTo>
                  <a:cubicBezTo>
                    <a:pt x="2181" y="303"/>
                    <a:pt x="2181" y="216"/>
                    <a:pt x="2117" y="195"/>
                  </a:cubicBezTo>
                  <a:cubicBezTo>
                    <a:pt x="2376" y="368"/>
                    <a:pt x="2505" y="627"/>
                    <a:pt x="2570" y="907"/>
                  </a:cubicBezTo>
                  <a:cubicBezTo>
                    <a:pt x="2613" y="1188"/>
                    <a:pt x="2851" y="1361"/>
                    <a:pt x="2959" y="1167"/>
                  </a:cubicBezTo>
                  <a:cubicBezTo>
                    <a:pt x="2981" y="1188"/>
                    <a:pt x="2959" y="1232"/>
                    <a:pt x="2981" y="1274"/>
                  </a:cubicBezTo>
                  <a:cubicBezTo>
                    <a:pt x="3002" y="1318"/>
                    <a:pt x="3067" y="1339"/>
                    <a:pt x="3110" y="1296"/>
                  </a:cubicBezTo>
                  <a:cubicBezTo>
                    <a:pt x="3131" y="1253"/>
                    <a:pt x="3131" y="1232"/>
                    <a:pt x="3131" y="1188"/>
                  </a:cubicBezTo>
                  <a:cubicBezTo>
                    <a:pt x="3175" y="821"/>
                    <a:pt x="3045" y="475"/>
                    <a:pt x="2722" y="259"/>
                  </a:cubicBezTo>
                  <a:close/>
                  <a:moveTo>
                    <a:pt x="3045" y="842"/>
                  </a:moveTo>
                  <a:lnTo>
                    <a:pt x="3045" y="842"/>
                  </a:lnTo>
                  <a:cubicBezTo>
                    <a:pt x="3002" y="756"/>
                    <a:pt x="2959" y="648"/>
                    <a:pt x="2894" y="562"/>
                  </a:cubicBezTo>
                  <a:cubicBezTo>
                    <a:pt x="2829" y="475"/>
                    <a:pt x="2743" y="410"/>
                    <a:pt x="2657" y="345"/>
                  </a:cubicBezTo>
                  <a:cubicBezTo>
                    <a:pt x="2570" y="259"/>
                    <a:pt x="2484" y="216"/>
                    <a:pt x="2376" y="173"/>
                  </a:cubicBezTo>
                  <a:cubicBezTo>
                    <a:pt x="2484" y="195"/>
                    <a:pt x="2592" y="259"/>
                    <a:pt x="2678" y="324"/>
                  </a:cubicBezTo>
                  <a:cubicBezTo>
                    <a:pt x="2764" y="389"/>
                    <a:pt x="2851" y="454"/>
                    <a:pt x="2916" y="540"/>
                  </a:cubicBezTo>
                  <a:cubicBezTo>
                    <a:pt x="2981" y="627"/>
                    <a:pt x="3024" y="735"/>
                    <a:pt x="3067" y="842"/>
                  </a:cubicBezTo>
                  <a:cubicBezTo>
                    <a:pt x="3089" y="950"/>
                    <a:pt x="3089" y="1059"/>
                    <a:pt x="3089" y="1167"/>
                  </a:cubicBezTo>
                  <a:cubicBezTo>
                    <a:pt x="3089" y="1059"/>
                    <a:pt x="3067" y="950"/>
                    <a:pt x="3045" y="84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21" name="Freeform 20"/>
            <p:cNvSpPr>
              <a:spLocks noChangeArrowheads="1"/>
            </p:cNvSpPr>
            <p:nvPr/>
          </p:nvSpPr>
          <p:spPr bwMode="auto">
            <a:xfrm>
              <a:off x="5590915" y="929727"/>
              <a:ext cx="399860" cy="190224"/>
            </a:xfrm>
            <a:custGeom>
              <a:avLst/>
              <a:gdLst>
                <a:gd name="T0" fmla="*/ 0 w 1362"/>
                <a:gd name="T1" fmla="*/ 194 h 649"/>
                <a:gd name="T2" fmla="*/ 0 w 1362"/>
                <a:gd name="T3" fmla="*/ 194 h 649"/>
                <a:gd name="T4" fmla="*/ 820 w 1362"/>
                <a:gd name="T5" fmla="*/ 216 h 649"/>
                <a:gd name="T6" fmla="*/ 950 w 1362"/>
                <a:gd name="T7" fmla="*/ 238 h 649"/>
                <a:gd name="T8" fmla="*/ 1080 w 1362"/>
                <a:gd name="T9" fmla="*/ 216 h 649"/>
                <a:gd name="T10" fmla="*/ 1145 w 1362"/>
                <a:gd name="T11" fmla="*/ 87 h 649"/>
                <a:gd name="T12" fmla="*/ 1015 w 1362"/>
                <a:gd name="T13" fmla="*/ 43 h 649"/>
                <a:gd name="T14" fmla="*/ 1275 w 1362"/>
                <a:gd name="T15" fmla="*/ 65 h 649"/>
                <a:gd name="T16" fmla="*/ 1317 w 1362"/>
                <a:gd name="T17" fmla="*/ 302 h 649"/>
                <a:gd name="T18" fmla="*/ 1102 w 1362"/>
                <a:gd name="T19" fmla="*/ 432 h 649"/>
                <a:gd name="T20" fmla="*/ 1166 w 1362"/>
                <a:gd name="T21" fmla="*/ 497 h 649"/>
                <a:gd name="T22" fmla="*/ 950 w 1362"/>
                <a:gd name="T23" fmla="*/ 454 h 649"/>
                <a:gd name="T24" fmla="*/ 0 w 1362"/>
                <a:gd name="T25" fmla="*/ 194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62" h="649">
                  <a:moveTo>
                    <a:pt x="0" y="194"/>
                  </a:moveTo>
                  <a:lnTo>
                    <a:pt x="0" y="194"/>
                  </a:lnTo>
                  <a:cubicBezTo>
                    <a:pt x="281" y="130"/>
                    <a:pt x="540" y="130"/>
                    <a:pt x="820" y="216"/>
                  </a:cubicBezTo>
                  <a:cubicBezTo>
                    <a:pt x="864" y="216"/>
                    <a:pt x="907" y="238"/>
                    <a:pt x="950" y="238"/>
                  </a:cubicBezTo>
                  <a:cubicBezTo>
                    <a:pt x="993" y="259"/>
                    <a:pt x="1037" y="238"/>
                    <a:pt x="1080" y="216"/>
                  </a:cubicBezTo>
                  <a:cubicBezTo>
                    <a:pt x="1123" y="194"/>
                    <a:pt x="1145" y="152"/>
                    <a:pt x="1145" y="87"/>
                  </a:cubicBezTo>
                  <a:cubicBezTo>
                    <a:pt x="1123" y="43"/>
                    <a:pt x="1058" y="22"/>
                    <a:pt x="1015" y="43"/>
                  </a:cubicBezTo>
                  <a:cubicBezTo>
                    <a:pt x="1102" y="0"/>
                    <a:pt x="1210" y="0"/>
                    <a:pt x="1275" y="65"/>
                  </a:cubicBezTo>
                  <a:cubicBezTo>
                    <a:pt x="1339" y="130"/>
                    <a:pt x="1361" y="216"/>
                    <a:pt x="1317" y="302"/>
                  </a:cubicBezTo>
                  <a:cubicBezTo>
                    <a:pt x="1275" y="389"/>
                    <a:pt x="1188" y="432"/>
                    <a:pt x="1102" y="432"/>
                  </a:cubicBezTo>
                  <a:cubicBezTo>
                    <a:pt x="1123" y="432"/>
                    <a:pt x="1166" y="454"/>
                    <a:pt x="1166" y="497"/>
                  </a:cubicBezTo>
                  <a:cubicBezTo>
                    <a:pt x="1231" y="648"/>
                    <a:pt x="972" y="475"/>
                    <a:pt x="950" y="454"/>
                  </a:cubicBezTo>
                  <a:cubicBezTo>
                    <a:pt x="691" y="302"/>
                    <a:pt x="302" y="130"/>
                    <a:pt x="0" y="19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22" name="Freeform 21"/>
            <p:cNvSpPr>
              <a:spLocks noChangeArrowheads="1"/>
            </p:cNvSpPr>
            <p:nvPr/>
          </p:nvSpPr>
          <p:spPr bwMode="auto">
            <a:xfrm>
              <a:off x="4595798" y="739503"/>
              <a:ext cx="640550" cy="672901"/>
            </a:xfrm>
            <a:custGeom>
              <a:avLst/>
              <a:gdLst>
                <a:gd name="T0" fmla="*/ 1771 w 2183"/>
                <a:gd name="T1" fmla="*/ 670 h 2291"/>
                <a:gd name="T2" fmla="*/ 1771 w 2183"/>
                <a:gd name="T3" fmla="*/ 670 h 2291"/>
                <a:gd name="T4" fmla="*/ 1663 w 2183"/>
                <a:gd name="T5" fmla="*/ 0 h 2291"/>
                <a:gd name="T6" fmla="*/ 1123 w 2183"/>
                <a:gd name="T7" fmla="*/ 540 h 2291"/>
                <a:gd name="T8" fmla="*/ 799 w 2183"/>
                <a:gd name="T9" fmla="*/ 368 h 2291"/>
                <a:gd name="T10" fmla="*/ 929 w 2183"/>
                <a:gd name="T11" fmla="*/ 648 h 2291"/>
                <a:gd name="T12" fmla="*/ 778 w 2183"/>
                <a:gd name="T13" fmla="*/ 627 h 2291"/>
                <a:gd name="T14" fmla="*/ 1037 w 2183"/>
                <a:gd name="T15" fmla="*/ 1318 h 2291"/>
                <a:gd name="T16" fmla="*/ 821 w 2183"/>
                <a:gd name="T17" fmla="*/ 1253 h 2291"/>
                <a:gd name="T18" fmla="*/ 734 w 2183"/>
                <a:gd name="T19" fmla="*/ 1469 h 2291"/>
                <a:gd name="T20" fmla="*/ 886 w 2183"/>
                <a:gd name="T21" fmla="*/ 1382 h 2291"/>
                <a:gd name="T22" fmla="*/ 1015 w 2183"/>
                <a:gd name="T23" fmla="*/ 1512 h 2291"/>
                <a:gd name="T24" fmla="*/ 778 w 2183"/>
                <a:gd name="T25" fmla="*/ 1966 h 2291"/>
                <a:gd name="T26" fmla="*/ 0 w 2183"/>
                <a:gd name="T27" fmla="*/ 2246 h 2291"/>
                <a:gd name="T28" fmla="*/ 410 w 2183"/>
                <a:gd name="T29" fmla="*/ 2268 h 2291"/>
                <a:gd name="T30" fmla="*/ 626 w 2183"/>
                <a:gd name="T31" fmla="*/ 2246 h 2291"/>
                <a:gd name="T32" fmla="*/ 1339 w 2183"/>
                <a:gd name="T33" fmla="*/ 1577 h 2291"/>
                <a:gd name="T34" fmla="*/ 2182 w 2183"/>
                <a:gd name="T35" fmla="*/ 540 h 2291"/>
                <a:gd name="T36" fmla="*/ 1771 w 2183"/>
                <a:gd name="T37" fmla="*/ 670 h 2291"/>
                <a:gd name="T38" fmla="*/ 1253 w 2183"/>
                <a:gd name="T39" fmla="*/ 1296 h 2291"/>
                <a:gd name="T40" fmla="*/ 1253 w 2183"/>
                <a:gd name="T41" fmla="*/ 1296 h 2291"/>
                <a:gd name="T42" fmla="*/ 1058 w 2183"/>
                <a:gd name="T43" fmla="*/ 1814 h 2291"/>
                <a:gd name="T44" fmla="*/ 864 w 2183"/>
                <a:gd name="T45" fmla="*/ 2031 h 2291"/>
                <a:gd name="T46" fmla="*/ 734 w 2183"/>
                <a:gd name="T47" fmla="*/ 2117 h 2291"/>
                <a:gd name="T48" fmla="*/ 605 w 2183"/>
                <a:gd name="T49" fmla="*/ 2160 h 2291"/>
                <a:gd name="T50" fmla="*/ 734 w 2183"/>
                <a:gd name="T51" fmla="*/ 2117 h 2291"/>
                <a:gd name="T52" fmla="*/ 842 w 2183"/>
                <a:gd name="T53" fmla="*/ 2031 h 2291"/>
                <a:gd name="T54" fmla="*/ 951 w 2183"/>
                <a:gd name="T55" fmla="*/ 1923 h 2291"/>
                <a:gd name="T56" fmla="*/ 1037 w 2183"/>
                <a:gd name="T57" fmla="*/ 1814 h 2291"/>
                <a:gd name="T58" fmla="*/ 1210 w 2183"/>
                <a:gd name="T59" fmla="*/ 1274 h 2291"/>
                <a:gd name="T60" fmla="*/ 1318 w 2183"/>
                <a:gd name="T61" fmla="*/ 713 h 2291"/>
                <a:gd name="T62" fmla="*/ 1425 w 2183"/>
                <a:gd name="T63" fmla="*/ 454 h 2291"/>
                <a:gd name="T64" fmla="*/ 1555 w 2183"/>
                <a:gd name="T65" fmla="*/ 195 h 2291"/>
                <a:gd name="T66" fmla="*/ 1339 w 2183"/>
                <a:gd name="T67" fmla="*/ 735 h 2291"/>
                <a:gd name="T68" fmla="*/ 1253 w 2183"/>
                <a:gd name="T69" fmla="*/ 1296 h 2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83" h="2291">
                  <a:moveTo>
                    <a:pt x="1771" y="670"/>
                  </a:moveTo>
                  <a:lnTo>
                    <a:pt x="1771" y="670"/>
                  </a:lnTo>
                  <a:cubicBezTo>
                    <a:pt x="1944" y="476"/>
                    <a:pt x="1512" y="216"/>
                    <a:pt x="1663" y="0"/>
                  </a:cubicBezTo>
                  <a:cubicBezTo>
                    <a:pt x="1512" y="238"/>
                    <a:pt x="1101" y="151"/>
                    <a:pt x="1123" y="540"/>
                  </a:cubicBezTo>
                  <a:cubicBezTo>
                    <a:pt x="993" y="432"/>
                    <a:pt x="951" y="411"/>
                    <a:pt x="799" y="368"/>
                  </a:cubicBezTo>
                  <a:cubicBezTo>
                    <a:pt x="907" y="540"/>
                    <a:pt x="929" y="648"/>
                    <a:pt x="929" y="648"/>
                  </a:cubicBezTo>
                  <a:cubicBezTo>
                    <a:pt x="864" y="627"/>
                    <a:pt x="778" y="627"/>
                    <a:pt x="778" y="627"/>
                  </a:cubicBezTo>
                  <a:cubicBezTo>
                    <a:pt x="951" y="821"/>
                    <a:pt x="1058" y="1059"/>
                    <a:pt x="1037" y="1318"/>
                  </a:cubicBezTo>
                  <a:cubicBezTo>
                    <a:pt x="993" y="1253"/>
                    <a:pt x="907" y="1209"/>
                    <a:pt x="821" y="1253"/>
                  </a:cubicBezTo>
                  <a:cubicBezTo>
                    <a:pt x="756" y="1296"/>
                    <a:pt x="713" y="1382"/>
                    <a:pt x="734" y="1469"/>
                  </a:cubicBezTo>
                  <a:cubicBezTo>
                    <a:pt x="734" y="1404"/>
                    <a:pt x="821" y="1361"/>
                    <a:pt x="886" y="1382"/>
                  </a:cubicBezTo>
                  <a:cubicBezTo>
                    <a:pt x="951" y="1404"/>
                    <a:pt x="993" y="1447"/>
                    <a:pt x="1015" y="1512"/>
                  </a:cubicBezTo>
                  <a:cubicBezTo>
                    <a:pt x="1080" y="1685"/>
                    <a:pt x="907" y="1858"/>
                    <a:pt x="778" y="1966"/>
                  </a:cubicBezTo>
                  <a:cubicBezTo>
                    <a:pt x="583" y="2160"/>
                    <a:pt x="281" y="2246"/>
                    <a:pt x="0" y="2246"/>
                  </a:cubicBezTo>
                  <a:cubicBezTo>
                    <a:pt x="130" y="2246"/>
                    <a:pt x="259" y="2290"/>
                    <a:pt x="410" y="2268"/>
                  </a:cubicBezTo>
                  <a:cubicBezTo>
                    <a:pt x="475" y="2268"/>
                    <a:pt x="562" y="2268"/>
                    <a:pt x="626" y="2246"/>
                  </a:cubicBezTo>
                  <a:cubicBezTo>
                    <a:pt x="951" y="2160"/>
                    <a:pt x="1188" y="1923"/>
                    <a:pt x="1339" y="1577"/>
                  </a:cubicBezTo>
                  <a:cubicBezTo>
                    <a:pt x="1512" y="1188"/>
                    <a:pt x="1771" y="735"/>
                    <a:pt x="2182" y="540"/>
                  </a:cubicBezTo>
                  <a:cubicBezTo>
                    <a:pt x="2030" y="540"/>
                    <a:pt x="1901" y="605"/>
                    <a:pt x="1771" y="670"/>
                  </a:cubicBezTo>
                  <a:close/>
                  <a:moveTo>
                    <a:pt x="1253" y="1296"/>
                  </a:moveTo>
                  <a:lnTo>
                    <a:pt x="1253" y="1296"/>
                  </a:lnTo>
                  <a:cubicBezTo>
                    <a:pt x="1210" y="1469"/>
                    <a:pt x="1145" y="1664"/>
                    <a:pt x="1058" y="1814"/>
                  </a:cubicBezTo>
                  <a:cubicBezTo>
                    <a:pt x="993" y="1901"/>
                    <a:pt x="929" y="1966"/>
                    <a:pt x="864" y="2031"/>
                  </a:cubicBezTo>
                  <a:cubicBezTo>
                    <a:pt x="821" y="2073"/>
                    <a:pt x="778" y="2096"/>
                    <a:pt x="734" y="2117"/>
                  </a:cubicBezTo>
                  <a:cubicBezTo>
                    <a:pt x="691" y="2138"/>
                    <a:pt x="648" y="2160"/>
                    <a:pt x="605" y="2160"/>
                  </a:cubicBezTo>
                  <a:cubicBezTo>
                    <a:pt x="648" y="2138"/>
                    <a:pt x="691" y="2138"/>
                    <a:pt x="734" y="2117"/>
                  </a:cubicBezTo>
                  <a:cubicBezTo>
                    <a:pt x="778" y="2073"/>
                    <a:pt x="821" y="2052"/>
                    <a:pt x="842" y="2031"/>
                  </a:cubicBezTo>
                  <a:cubicBezTo>
                    <a:pt x="886" y="1987"/>
                    <a:pt x="929" y="1966"/>
                    <a:pt x="951" y="1923"/>
                  </a:cubicBezTo>
                  <a:cubicBezTo>
                    <a:pt x="972" y="1879"/>
                    <a:pt x="1015" y="1858"/>
                    <a:pt x="1037" y="1814"/>
                  </a:cubicBezTo>
                  <a:cubicBezTo>
                    <a:pt x="1123" y="1641"/>
                    <a:pt x="1188" y="1469"/>
                    <a:pt x="1210" y="1274"/>
                  </a:cubicBezTo>
                  <a:cubicBezTo>
                    <a:pt x="1253" y="1102"/>
                    <a:pt x="1274" y="907"/>
                    <a:pt x="1318" y="713"/>
                  </a:cubicBezTo>
                  <a:cubicBezTo>
                    <a:pt x="1339" y="627"/>
                    <a:pt x="1383" y="540"/>
                    <a:pt x="1425" y="454"/>
                  </a:cubicBezTo>
                  <a:cubicBezTo>
                    <a:pt x="1469" y="368"/>
                    <a:pt x="1512" y="281"/>
                    <a:pt x="1555" y="195"/>
                  </a:cubicBezTo>
                  <a:cubicBezTo>
                    <a:pt x="1469" y="368"/>
                    <a:pt x="1383" y="540"/>
                    <a:pt x="1339" y="735"/>
                  </a:cubicBezTo>
                  <a:cubicBezTo>
                    <a:pt x="1296" y="907"/>
                    <a:pt x="1274" y="1102"/>
                    <a:pt x="1253" y="129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23" name="Freeform 22"/>
            <p:cNvSpPr>
              <a:spLocks noChangeArrowheads="1"/>
            </p:cNvSpPr>
            <p:nvPr/>
          </p:nvSpPr>
          <p:spPr bwMode="auto">
            <a:xfrm>
              <a:off x="5039654" y="879259"/>
              <a:ext cx="456797" cy="341627"/>
            </a:xfrm>
            <a:custGeom>
              <a:avLst/>
              <a:gdLst>
                <a:gd name="T0" fmla="*/ 907 w 1556"/>
                <a:gd name="T1" fmla="*/ 259 h 1166"/>
                <a:gd name="T2" fmla="*/ 907 w 1556"/>
                <a:gd name="T3" fmla="*/ 259 h 1166"/>
                <a:gd name="T4" fmla="*/ 1144 w 1556"/>
                <a:gd name="T5" fmla="*/ 0 h 1166"/>
                <a:gd name="T6" fmla="*/ 0 w 1556"/>
                <a:gd name="T7" fmla="*/ 1165 h 1166"/>
                <a:gd name="T8" fmla="*/ 1555 w 1556"/>
                <a:gd name="T9" fmla="*/ 237 h 1166"/>
                <a:gd name="T10" fmla="*/ 907 w 1556"/>
                <a:gd name="T11" fmla="*/ 259 h 1166"/>
                <a:gd name="T12" fmla="*/ 929 w 1556"/>
                <a:gd name="T13" fmla="*/ 410 h 1166"/>
                <a:gd name="T14" fmla="*/ 929 w 1556"/>
                <a:gd name="T15" fmla="*/ 410 h 1166"/>
                <a:gd name="T16" fmla="*/ 670 w 1556"/>
                <a:gd name="T17" fmla="*/ 518 h 1166"/>
                <a:gd name="T18" fmla="*/ 453 w 1556"/>
                <a:gd name="T19" fmla="*/ 669 h 1166"/>
                <a:gd name="T20" fmla="*/ 259 w 1556"/>
                <a:gd name="T21" fmla="*/ 842 h 1166"/>
                <a:gd name="T22" fmla="*/ 453 w 1556"/>
                <a:gd name="T23" fmla="*/ 647 h 1166"/>
                <a:gd name="T24" fmla="*/ 670 w 1556"/>
                <a:gd name="T25" fmla="*/ 496 h 1166"/>
                <a:gd name="T26" fmla="*/ 907 w 1556"/>
                <a:gd name="T27" fmla="*/ 388 h 1166"/>
                <a:gd name="T28" fmla="*/ 1167 w 1556"/>
                <a:gd name="T29" fmla="*/ 302 h 1166"/>
                <a:gd name="T30" fmla="*/ 929 w 1556"/>
                <a:gd name="T31" fmla="*/ 410 h 1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56" h="1166">
                  <a:moveTo>
                    <a:pt x="907" y="259"/>
                  </a:moveTo>
                  <a:lnTo>
                    <a:pt x="907" y="259"/>
                  </a:lnTo>
                  <a:cubicBezTo>
                    <a:pt x="950" y="194"/>
                    <a:pt x="1144" y="21"/>
                    <a:pt x="1144" y="0"/>
                  </a:cubicBezTo>
                  <a:cubicBezTo>
                    <a:pt x="712" y="64"/>
                    <a:pt x="173" y="820"/>
                    <a:pt x="0" y="1165"/>
                  </a:cubicBezTo>
                  <a:cubicBezTo>
                    <a:pt x="410" y="733"/>
                    <a:pt x="950" y="388"/>
                    <a:pt x="1555" y="237"/>
                  </a:cubicBezTo>
                  <a:cubicBezTo>
                    <a:pt x="1361" y="151"/>
                    <a:pt x="1080" y="172"/>
                    <a:pt x="907" y="259"/>
                  </a:cubicBezTo>
                  <a:close/>
                  <a:moveTo>
                    <a:pt x="929" y="410"/>
                  </a:moveTo>
                  <a:lnTo>
                    <a:pt x="929" y="410"/>
                  </a:lnTo>
                  <a:cubicBezTo>
                    <a:pt x="842" y="431"/>
                    <a:pt x="756" y="474"/>
                    <a:pt x="670" y="518"/>
                  </a:cubicBezTo>
                  <a:cubicBezTo>
                    <a:pt x="605" y="561"/>
                    <a:pt x="540" y="626"/>
                    <a:pt x="453" y="669"/>
                  </a:cubicBezTo>
                  <a:cubicBezTo>
                    <a:pt x="389" y="733"/>
                    <a:pt x="324" y="777"/>
                    <a:pt x="259" y="842"/>
                  </a:cubicBezTo>
                  <a:cubicBezTo>
                    <a:pt x="324" y="777"/>
                    <a:pt x="389" y="712"/>
                    <a:pt x="453" y="647"/>
                  </a:cubicBezTo>
                  <a:cubicBezTo>
                    <a:pt x="518" y="604"/>
                    <a:pt x="583" y="539"/>
                    <a:pt x="670" y="496"/>
                  </a:cubicBezTo>
                  <a:cubicBezTo>
                    <a:pt x="735" y="453"/>
                    <a:pt x="821" y="410"/>
                    <a:pt x="907" y="388"/>
                  </a:cubicBezTo>
                  <a:cubicBezTo>
                    <a:pt x="994" y="345"/>
                    <a:pt x="1080" y="324"/>
                    <a:pt x="1167" y="302"/>
                  </a:cubicBezTo>
                  <a:cubicBezTo>
                    <a:pt x="1080" y="345"/>
                    <a:pt x="994" y="366"/>
                    <a:pt x="929" y="4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24" name="Freeform 23"/>
            <p:cNvSpPr>
              <a:spLocks noChangeArrowheads="1"/>
            </p:cNvSpPr>
            <p:nvPr/>
          </p:nvSpPr>
          <p:spPr bwMode="auto">
            <a:xfrm>
              <a:off x="4584151" y="1094071"/>
              <a:ext cx="216106" cy="247161"/>
            </a:xfrm>
            <a:custGeom>
              <a:avLst/>
              <a:gdLst>
                <a:gd name="T0" fmla="*/ 0 w 735"/>
                <a:gd name="T1" fmla="*/ 843 h 844"/>
                <a:gd name="T2" fmla="*/ 0 w 735"/>
                <a:gd name="T3" fmla="*/ 843 h 844"/>
                <a:gd name="T4" fmla="*/ 518 w 735"/>
                <a:gd name="T5" fmla="*/ 130 h 844"/>
                <a:gd name="T6" fmla="*/ 0 w 735"/>
                <a:gd name="T7" fmla="*/ 843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5" h="844">
                  <a:moveTo>
                    <a:pt x="0" y="843"/>
                  </a:moveTo>
                  <a:lnTo>
                    <a:pt x="0" y="843"/>
                  </a:lnTo>
                  <a:cubicBezTo>
                    <a:pt x="0" y="843"/>
                    <a:pt x="302" y="0"/>
                    <a:pt x="518" y="130"/>
                  </a:cubicBezTo>
                  <a:cubicBezTo>
                    <a:pt x="734" y="282"/>
                    <a:pt x="0" y="843"/>
                    <a:pt x="0" y="843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25" name="Freeform 24"/>
            <p:cNvSpPr>
              <a:spLocks noChangeArrowheads="1"/>
            </p:cNvSpPr>
            <p:nvPr/>
          </p:nvSpPr>
          <p:spPr bwMode="auto">
            <a:xfrm>
              <a:off x="4481923" y="1094070"/>
              <a:ext cx="152696" cy="222575"/>
            </a:xfrm>
            <a:custGeom>
              <a:avLst/>
              <a:gdLst>
                <a:gd name="T0" fmla="*/ 258 w 519"/>
                <a:gd name="T1" fmla="*/ 0 h 758"/>
                <a:gd name="T2" fmla="*/ 258 w 519"/>
                <a:gd name="T3" fmla="*/ 0 h 758"/>
                <a:gd name="T4" fmla="*/ 258 w 519"/>
                <a:gd name="T5" fmla="*/ 757 h 758"/>
                <a:gd name="T6" fmla="*/ 258 w 519"/>
                <a:gd name="T7" fmla="*/ 0 h 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758">
                  <a:moveTo>
                    <a:pt x="258" y="0"/>
                  </a:moveTo>
                  <a:lnTo>
                    <a:pt x="258" y="0"/>
                  </a:lnTo>
                  <a:cubicBezTo>
                    <a:pt x="518" y="0"/>
                    <a:pt x="258" y="757"/>
                    <a:pt x="258" y="757"/>
                  </a:cubicBezTo>
                  <a:cubicBezTo>
                    <a:pt x="258" y="757"/>
                    <a:pt x="0" y="0"/>
                    <a:pt x="258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26" name="Freeform 25"/>
            <p:cNvSpPr>
              <a:spLocks noChangeArrowheads="1"/>
            </p:cNvSpPr>
            <p:nvPr/>
          </p:nvSpPr>
          <p:spPr bwMode="auto">
            <a:xfrm>
              <a:off x="3468687" y="1107010"/>
              <a:ext cx="412799" cy="247161"/>
            </a:xfrm>
            <a:custGeom>
              <a:avLst/>
              <a:gdLst>
                <a:gd name="T0" fmla="*/ 0 w 1405"/>
                <a:gd name="T1" fmla="*/ 367 h 844"/>
                <a:gd name="T2" fmla="*/ 0 w 1405"/>
                <a:gd name="T3" fmla="*/ 367 h 844"/>
                <a:gd name="T4" fmla="*/ 195 w 1405"/>
                <a:gd name="T5" fmla="*/ 583 h 844"/>
                <a:gd name="T6" fmla="*/ 454 w 1405"/>
                <a:gd name="T7" fmla="*/ 561 h 844"/>
                <a:gd name="T8" fmla="*/ 454 w 1405"/>
                <a:gd name="T9" fmla="*/ 691 h 844"/>
                <a:gd name="T10" fmla="*/ 584 w 1405"/>
                <a:gd name="T11" fmla="*/ 713 h 844"/>
                <a:gd name="T12" fmla="*/ 713 w 1405"/>
                <a:gd name="T13" fmla="*/ 626 h 844"/>
                <a:gd name="T14" fmla="*/ 757 w 1405"/>
                <a:gd name="T15" fmla="*/ 799 h 844"/>
                <a:gd name="T16" fmla="*/ 951 w 1405"/>
                <a:gd name="T17" fmla="*/ 820 h 844"/>
                <a:gd name="T18" fmla="*/ 864 w 1405"/>
                <a:gd name="T19" fmla="*/ 388 h 844"/>
                <a:gd name="T20" fmla="*/ 1210 w 1405"/>
                <a:gd name="T21" fmla="*/ 151 h 844"/>
                <a:gd name="T22" fmla="*/ 1404 w 1405"/>
                <a:gd name="T23" fmla="*/ 173 h 844"/>
                <a:gd name="T24" fmla="*/ 1016 w 1405"/>
                <a:gd name="T25" fmla="*/ 21 h 844"/>
                <a:gd name="T26" fmla="*/ 432 w 1405"/>
                <a:gd name="T27" fmla="*/ 194 h 844"/>
                <a:gd name="T28" fmla="*/ 238 w 1405"/>
                <a:gd name="T29" fmla="*/ 346 h 844"/>
                <a:gd name="T30" fmla="*/ 0 w 1405"/>
                <a:gd name="T31" fmla="*/ 367 h 844"/>
                <a:gd name="T32" fmla="*/ 260 w 1405"/>
                <a:gd name="T33" fmla="*/ 475 h 844"/>
                <a:gd name="T34" fmla="*/ 260 w 1405"/>
                <a:gd name="T35" fmla="*/ 475 h 844"/>
                <a:gd name="T36" fmla="*/ 432 w 1405"/>
                <a:gd name="T37" fmla="*/ 367 h 844"/>
                <a:gd name="T38" fmla="*/ 584 w 1405"/>
                <a:gd name="T39" fmla="*/ 238 h 844"/>
                <a:gd name="T40" fmla="*/ 778 w 1405"/>
                <a:gd name="T41" fmla="*/ 129 h 844"/>
                <a:gd name="T42" fmla="*/ 994 w 1405"/>
                <a:gd name="T43" fmla="*/ 129 h 844"/>
                <a:gd name="T44" fmla="*/ 778 w 1405"/>
                <a:gd name="T45" fmla="*/ 151 h 844"/>
                <a:gd name="T46" fmla="*/ 670 w 1405"/>
                <a:gd name="T47" fmla="*/ 194 h 844"/>
                <a:gd name="T48" fmla="*/ 584 w 1405"/>
                <a:gd name="T49" fmla="*/ 302 h 844"/>
                <a:gd name="T50" fmla="*/ 540 w 1405"/>
                <a:gd name="T51" fmla="*/ 497 h 844"/>
                <a:gd name="T52" fmla="*/ 562 w 1405"/>
                <a:gd name="T53" fmla="*/ 302 h 844"/>
                <a:gd name="T54" fmla="*/ 584 w 1405"/>
                <a:gd name="T55" fmla="*/ 259 h 844"/>
                <a:gd name="T56" fmla="*/ 454 w 1405"/>
                <a:gd name="T57" fmla="*/ 388 h 844"/>
                <a:gd name="T58" fmla="*/ 260 w 1405"/>
                <a:gd name="T59" fmla="*/ 475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05" h="844">
                  <a:moveTo>
                    <a:pt x="0" y="367"/>
                  </a:moveTo>
                  <a:lnTo>
                    <a:pt x="0" y="367"/>
                  </a:lnTo>
                  <a:cubicBezTo>
                    <a:pt x="43" y="475"/>
                    <a:pt x="87" y="561"/>
                    <a:pt x="195" y="583"/>
                  </a:cubicBezTo>
                  <a:cubicBezTo>
                    <a:pt x="281" y="626"/>
                    <a:pt x="390" y="605"/>
                    <a:pt x="454" y="561"/>
                  </a:cubicBezTo>
                  <a:cubicBezTo>
                    <a:pt x="432" y="605"/>
                    <a:pt x="432" y="648"/>
                    <a:pt x="454" y="691"/>
                  </a:cubicBezTo>
                  <a:cubicBezTo>
                    <a:pt x="476" y="734"/>
                    <a:pt x="540" y="734"/>
                    <a:pt x="584" y="713"/>
                  </a:cubicBezTo>
                  <a:cubicBezTo>
                    <a:pt x="627" y="691"/>
                    <a:pt x="670" y="670"/>
                    <a:pt x="713" y="626"/>
                  </a:cubicBezTo>
                  <a:cubicBezTo>
                    <a:pt x="692" y="691"/>
                    <a:pt x="713" y="778"/>
                    <a:pt x="757" y="799"/>
                  </a:cubicBezTo>
                  <a:cubicBezTo>
                    <a:pt x="822" y="843"/>
                    <a:pt x="886" y="843"/>
                    <a:pt x="951" y="820"/>
                  </a:cubicBezTo>
                  <a:cubicBezTo>
                    <a:pt x="843" y="713"/>
                    <a:pt x="822" y="518"/>
                    <a:pt x="864" y="388"/>
                  </a:cubicBezTo>
                  <a:cubicBezTo>
                    <a:pt x="929" y="259"/>
                    <a:pt x="1081" y="151"/>
                    <a:pt x="1210" y="151"/>
                  </a:cubicBezTo>
                  <a:cubicBezTo>
                    <a:pt x="1296" y="151"/>
                    <a:pt x="1361" y="151"/>
                    <a:pt x="1404" y="173"/>
                  </a:cubicBezTo>
                  <a:cubicBezTo>
                    <a:pt x="1296" y="86"/>
                    <a:pt x="1167" y="43"/>
                    <a:pt x="1016" y="21"/>
                  </a:cubicBezTo>
                  <a:cubicBezTo>
                    <a:pt x="799" y="0"/>
                    <a:pt x="584" y="65"/>
                    <a:pt x="432" y="194"/>
                  </a:cubicBezTo>
                  <a:cubicBezTo>
                    <a:pt x="367" y="259"/>
                    <a:pt x="303" y="302"/>
                    <a:pt x="238" y="346"/>
                  </a:cubicBezTo>
                  <a:cubicBezTo>
                    <a:pt x="152" y="388"/>
                    <a:pt x="65" y="411"/>
                    <a:pt x="0" y="367"/>
                  </a:cubicBezTo>
                  <a:close/>
                  <a:moveTo>
                    <a:pt x="260" y="475"/>
                  </a:moveTo>
                  <a:lnTo>
                    <a:pt x="260" y="475"/>
                  </a:lnTo>
                  <a:cubicBezTo>
                    <a:pt x="325" y="453"/>
                    <a:pt x="390" y="411"/>
                    <a:pt x="432" y="367"/>
                  </a:cubicBezTo>
                  <a:cubicBezTo>
                    <a:pt x="497" y="324"/>
                    <a:pt x="540" y="281"/>
                    <a:pt x="584" y="238"/>
                  </a:cubicBezTo>
                  <a:cubicBezTo>
                    <a:pt x="649" y="194"/>
                    <a:pt x="713" y="151"/>
                    <a:pt x="778" y="129"/>
                  </a:cubicBezTo>
                  <a:cubicBezTo>
                    <a:pt x="843" y="108"/>
                    <a:pt x="908" y="108"/>
                    <a:pt x="994" y="129"/>
                  </a:cubicBezTo>
                  <a:cubicBezTo>
                    <a:pt x="908" y="129"/>
                    <a:pt x="843" y="129"/>
                    <a:pt x="778" y="151"/>
                  </a:cubicBezTo>
                  <a:cubicBezTo>
                    <a:pt x="735" y="173"/>
                    <a:pt x="713" y="173"/>
                    <a:pt x="670" y="194"/>
                  </a:cubicBezTo>
                  <a:cubicBezTo>
                    <a:pt x="649" y="238"/>
                    <a:pt x="605" y="281"/>
                    <a:pt x="584" y="302"/>
                  </a:cubicBezTo>
                  <a:cubicBezTo>
                    <a:pt x="562" y="367"/>
                    <a:pt x="540" y="432"/>
                    <a:pt x="540" y="497"/>
                  </a:cubicBezTo>
                  <a:cubicBezTo>
                    <a:pt x="519" y="432"/>
                    <a:pt x="540" y="346"/>
                    <a:pt x="562" y="302"/>
                  </a:cubicBezTo>
                  <a:cubicBezTo>
                    <a:pt x="584" y="281"/>
                    <a:pt x="584" y="281"/>
                    <a:pt x="584" y="259"/>
                  </a:cubicBezTo>
                  <a:cubicBezTo>
                    <a:pt x="540" y="302"/>
                    <a:pt x="497" y="346"/>
                    <a:pt x="454" y="388"/>
                  </a:cubicBezTo>
                  <a:cubicBezTo>
                    <a:pt x="390" y="432"/>
                    <a:pt x="346" y="475"/>
                    <a:pt x="260" y="47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27" name="Freeform 26"/>
            <p:cNvSpPr>
              <a:spLocks noChangeArrowheads="1"/>
            </p:cNvSpPr>
            <p:nvPr/>
          </p:nvSpPr>
          <p:spPr bwMode="auto">
            <a:xfrm>
              <a:off x="3138707" y="993135"/>
              <a:ext cx="938179" cy="399859"/>
            </a:xfrm>
            <a:custGeom>
              <a:avLst/>
              <a:gdLst>
                <a:gd name="T0" fmla="*/ 44 w 3198"/>
                <a:gd name="T1" fmla="*/ 1188 h 1362"/>
                <a:gd name="T2" fmla="*/ 44 w 3198"/>
                <a:gd name="T3" fmla="*/ 1188 h 1362"/>
                <a:gd name="T4" fmla="*/ 87 w 3198"/>
                <a:gd name="T5" fmla="*/ 1296 h 1362"/>
                <a:gd name="T6" fmla="*/ 217 w 3198"/>
                <a:gd name="T7" fmla="*/ 1274 h 1362"/>
                <a:gd name="T8" fmla="*/ 238 w 3198"/>
                <a:gd name="T9" fmla="*/ 1167 h 1362"/>
                <a:gd name="T10" fmla="*/ 626 w 3198"/>
                <a:gd name="T11" fmla="*/ 907 h 1362"/>
                <a:gd name="T12" fmla="*/ 1081 w 3198"/>
                <a:gd name="T13" fmla="*/ 195 h 1362"/>
                <a:gd name="T14" fmla="*/ 1058 w 3198"/>
                <a:gd name="T15" fmla="*/ 345 h 1362"/>
                <a:gd name="T16" fmla="*/ 1253 w 3198"/>
                <a:gd name="T17" fmla="*/ 410 h 1362"/>
                <a:gd name="T18" fmla="*/ 1448 w 3198"/>
                <a:gd name="T19" fmla="*/ 345 h 1362"/>
                <a:gd name="T20" fmla="*/ 1642 w 3198"/>
                <a:gd name="T21" fmla="*/ 303 h 1362"/>
                <a:gd name="T22" fmla="*/ 2074 w 3198"/>
                <a:gd name="T23" fmla="*/ 324 h 1362"/>
                <a:gd name="T24" fmla="*/ 3197 w 3198"/>
                <a:gd name="T25" fmla="*/ 907 h 1362"/>
                <a:gd name="T26" fmla="*/ 1555 w 3198"/>
                <a:gd name="T27" fmla="*/ 43 h 1362"/>
                <a:gd name="T28" fmla="*/ 476 w 3198"/>
                <a:gd name="T29" fmla="*/ 259 h 1362"/>
                <a:gd name="T30" fmla="*/ 44 w 3198"/>
                <a:gd name="T31" fmla="*/ 1188 h 1362"/>
                <a:gd name="T32" fmla="*/ 87 w 3198"/>
                <a:gd name="T33" fmla="*/ 1167 h 1362"/>
                <a:gd name="T34" fmla="*/ 87 w 3198"/>
                <a:gd name="T35" fmla="*/ 1167 h 1362"/>
                <a:gd name="T36" fmla="*/ 130 w 3198"/>
                <a:gd name="T37" fmla="*/ 842 h 1362"/>
                <a:gd name="T38" fmla="*/ 281 w 3198"/>
                <a:gd name="T39" fmla="*/ 540 h 1362"/>
                <a:gd name="T40" fmla="*/ 519 w 3198"/>
                <a:gd name="T41" fmla="*/ 324 h 1362"/>
                <a:gd name="T42" fmla="*/ 799 w 3198"/>
                <a:gd name="T43" fmla="*/ 173 h 1362"/>
                <a:gd name="T44" fmla="*/ 519 w 3198"/>
                <a:gd name="T45" fmla="*/ 345 h 1362"/>
                <a:gd name="T46" fmla="*/ 303 w 3198"/>
                <a:gd name="T47" fmla="*/ 562 h 1362"/>
                <a:gd name="T48" fmla="*/ 152 w 3198"/>
                <a:gd name="T49" fmla="*/ 842 h 1362"/>
                <a:gd name="T50" fmla="*/ 87 w 3198"/>
                <a:gd name="T51" fmla="*/ 1167 h 1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98" h="1362">
                  <a:moveTo>
                    <a:pt x="44" y="1188"/>
                  </a:moveTo>
                  <a:lnTo>
                    <a:pt x="44" y="1188"/>
                  </a:lnTo>
                  <a:cubicBezTo>
                    <a:pt x="44" y="1232"/>
                    <a:pt x="65" y="1253"/>
                    <a:pt x="87" y="1296"/>
                  </a:cubicBezTo>
                  <a:cubicBezTo>
                    <a:pt x="108" y="1339"/>
                    <a:pt x="173" y="1318"/>
                    <a:pt x="217" y="1274"/>
                  </a:cubicBezTo>
                  <a:cubicBezTo>
                    <a:pt x="217" y="1232"/>
                    <a:pt x="217" y="1188"/>
                    <a:pt x="238" y="1167"/>
                  </a:cubicBezTo>
                  <a:cubicBezTo>
                    <a:pt x="346" y="1361"/>
                    <a:pt x="562" y="1188"/>
                    <a:pt x="626" y="907"/>
                  </a:cubicBezTo>
                  <a:cubicBezTo>
                    <a:pt x="691" y="627"/>
                    <a:pt x="821" y="368"/>
                    <a:pt x="1081" y="195"/>
                  </a:cubicBezTo>
                  <a:cubicBezTo>
                    <a:pt x="1016" y="216"/>
                    <a:pt x="1016" y="303"/>
                    <a:pt x="1058" y="345"/>
                  </a:cubicBezTo>
                  <a:cubicBezTo>
                    <a:pt x="1102" y="389"/>
                    <a:pt x="1188" y="410"/>
                    <a:pt x="1253" y="410"/>
                  </a:cubicBezTo>
                  <a:cubicBezTo>
                    <a:pt x="1318" y="389"/>
                    <a:pt x="1383" y="368"/>
                    <a:pt x="1448" y="345"/>
                  </a:cubicBezTo>
                  <a:cubicBezTo>
                    <a:pt x="1513" y="324"/>
                    <a:pt x="1577" y="303"/>
                    <a:pt x="1642" y="303"/>
                  </a:cubicBezTo>
                  <a:cubicBezTo>
                    <a:pt x="1772" y="281"/>
                    <a:pt x="1922" y="303"/>
                    <a:pt x="2074" y="324"/>
                  </a:cubicBezTo>
                  <a:cubicBezTo>
                    <a:pt x="2484" y="368"/>
                    <a:pt x="2938" y="583"/>
                    <a:pt x="3197" y="907"/>
                  </a:cubicBezTo>
                  <a:cubicBezTo>
                    <a:pt x="2786" y="389"/>
                    <a:pt x="2225" y="108"/>
                    <a:pt x="1555" y="43"/>
                  </a:cubicBezTo>
                  <a:cubicBezTo>
                    <a:pt x="1166" y="0"/>
                    <a:pt x="778" y="43"/>
                    <a:pt x="476" y="259"/>
                  </a:cubicBezTo>
                  <a:cubicBezTo>
                    <a:pt x="152" y="475"/>
                    <a:pt x="0" y="821"/>
                    <a:pt x="44" y="1188"/>
                  </a:cubicBezTo>
                  <a:close/>
                  <a:moveTo>
                    <a:pt x="87" y="1167"/>
                  </a:moveTo>
                  <a:lnTo>
                    <a:pt x="87" y="1167"/>
                  </a:lnTo>
                  <a:cubicBezTo>
                    <a:pt x="87" y="1059"/>
                    <a:pt x="108" y="950"/>
                    <a:pt x="130" y="842"/>
                  </a:cubicBezTo>
                  <a:cubicBezTo>
                    <a:pt x="152" y="735"/>
                    <a:pt x="217" y="627"/>
                    <a:pt x="281" y="540"/>
                  </a:cubicBezTo>
                  <a:cubicBezTo>
                    <a:pt x="346" y="454"/>
                    <a:pt x="432" y="389"/>
                    <a:pt x="519" y="324"/>
                  </a:cubicBezTo>
                  <a:cubicBezTo>
                    <a:pt x="605" y="259"/>
                    <a:pt x="691" y="195"/>
                    <a:pt x="799" y="173"/>
                  </a:cubicBezTo>
                  <a:cubicBezTo>
                    <a:pt x="713" y="216"/>
                    <a:pt x="605" y="259"/>
                    <a:pt x="519" y="345"/>
                  </a:cubicBezTo>
                  <a:cubicBezTo>
                    <a:pt x="432" y="410"/>
                    <a:pt x="367" y="475"/>
                    <a:pt x="303" y="562"/>
                  </a:cubicBezTo>
                  <a:cubicBezTo>
                    <a:pt x="238" y="648"/>
                    <a:pt x="173" y="756"/>
                    <a:pt x="152" y="842"/>
                  </a:cubicBezTo>
                  <a:cubicBezTo>
                    <a:pt x="130" y="950"/>
                    <a:pt x="108" y="1059"/>
                    <a:pt x="87" y="116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28" name="Freeform 27"/>
            <p:cNvSpPr>
              <a:spLocks noChangeArrowheads="1"/>
            </p:cNvSpPr>
            <p:nvPr/>
          </p:nvSpPr>
          <p:spPr bwMode="auto">
            <a:xfrm>
              <a:off x="3125767" y="929727"/>
              <a:ext cx="393389" cy="190224"/>
            </a:xfrm>
            <a:custGeom>
              <a:avLst/>
              <a:gdLst>
                <a:gd name="T0" fmla="*/ 1339 w 1340"/>
                <a:gd name="T1" fmla="*/ 194 h 649"/>
                <a:gd name="T2" fmla="*/ 1339 w 1340"/>
                <a:gd name="T3" fmla="*/ 194 h 649"/>
                <a:gd name="T4" fmla="*/ 540 w 1340"/>
                <a:gd name="T5" fmla="*/ 216 h 649"/>
                <a:gd name="T6" fmla="*/ 410 w 1340"/>
                <a:gd name="T7" fmla="*/ 238 h 649"/>
                <a:gd name="T8" fmla="*/ 260 w 1340"/>
                <a:gd name="T9" fmla="*/ 216 h 649"/>
                <a:gd name="T10" fmla="*/ 216 w 1340"/>
                <a:gd name="T11" fmla="*/ 87 h 649"/>
                <a:gd name="T12" fmla="*/ 324 w 1340"/>
                <a:gd name="T13" fmla="*/ 43 h 649"/>
                <a:gd name="T14" fmla="*/ 87 w 1340"/>
                <a:gd name="T15" fmla="*/ 65 h 649"/>
                <a:gd name="T16" fmla="*/ 43 w 1340"/>
                <a:gd name="T17" fmla="*/ 302 h 649"/>
                <a:gd name="T18" fmla="*/ 260 w 1340"/>
                <a:gd name="T19" fmla="*/ 432 h 649"/>
                <a:gd name="T20" fmla="*/ 195 w 1340"/>
                <a:gd name="T21" fmla="*/ 497 h 649"/>
                <a:gd name="T22" fmla="*/ 410 w 1340"/>
                <a:gd name="T23" fmla="*/ 454 h 649"/>
                <a:gd name="T24" fmla="*/ 1339 w 1340"/>
                <a:gd name="T25" fmla="*/ 194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40" h="649">
                  <a:moveTo>
                    <a:pt x="1339" y="194"/>
                  </a:moveTo>
                  <a:lnTo>
                    <a:pt x="1339" y="194"/>
                  </a:lnTo>
                  <a:cubicBezTo>
                    <a:pt x="1080" y="130"/>
                    <a:pt x="799" y="130"/>
                    <a:pt x="540" y="216"/>
                  </a:cubicBezTo>
                  <a:cubicBezTo>
                    <a:pt x="497" y="216"/>
                    <a:pt x="454" y="238"/>
                    <a:pt x="410" y="238"/>
                  </a:cubicBezTo>
                  <a:cubicBezTo>
                    <a:pt x="367" y="259"/>
                    <a:pt x="302" y="238"/>
                    <a:pt x="260" y="216"/>
                  </a:cubicBezTo>
                  <a:cubicBezTo>
                    <a:pt x="238" y="194"/>
                    <a:pt x="195" y="152"/>
                    <a:pt x="216" y="87"/>
                  </a:cubicBezTo>
                  <a:cubicBezTo>
                    <a:pt x="238" y="43"/>
                    <a:pt x="281" y="22"/>
                    <a:pt x="324" y="43"/>
                  </a:cubicBezTo>
                  <a:cubicBezTo>
                    <a:pt x="260" y="0"/>
                    <a:pt x="151" y="0"/>
                    <a:pt x="87" y="65"/>
                  </a:cubicBezTo>
                  <a:cubicBezTo>
                    <a:pt x="22" y="130"/>
                    <a:pt x="0" y="216"/>
                    <a:pt x="43" y="302"/>
                  </a:cubicBezTo>
                  <a:cubicBezTo>
                    <a:pt x="87" y="389"/>
                    <a:pt x="173" y="432"/>
                    <a:pt x="260" y="432"/>
                  </a:cubicBezTo>
                  <a:cubicBezTo>
                    <a:pt x="238" y="432"/>
                    <a:pt x="195" y="454"/>
                    <a:pt x="195" y="497"/>
                  </a:cubicBezTo>
                  <a:cubicBezTo>
                    <a:pt x="130" y="648"/>
                    <a:pt x="389" y="475"/>
                    <a:pt x="410" y="454"/>
                  </a:cubicBezTo>
                  <a:cubicBezTo>
                    <a:pt x="648" y="302"/>
                    <a:pt x="1059" y="130"/>
                    <a:pt x="1339" y="19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29" name="Freeform 28"/>
            <p:cNvSpPr>
              <a:spLocks noChangeArrowheads="1"/>
            </p:cNvSpPr>
            <p:nvPr/>
          </p:nvSpPr>
          <p:spPr bwMode="auto">
            <a:xfrm>
              <a:off x="3873722" y="739503"/>
              <a:ext cx="647021" cy="672901"/>
            </a:xfrm>
            <a:custGeom>
              <a:avLst/>
              <a:gdLst>
                <a:gd name="T0" fmla="*/ 0 w 2204"/>
                <a:gd name="T1" fmla="*/ 540 h 2291"/>
                <a:gd name="T2" fmla="*/ 0 w 2204"/>
                <a:gd name="T3" fmla="*/ 540 h 2291"/>
                <a:gd name="T4" fmla="*/ 864 w 2204"/>
                <a:gd name="T5" fmla="*/ 1577 h 2291"/>
                <a:gd name="T6" fmla="*/ 1576 w 2204"/>
                <a:gd name="T7" fmla="*/ 2246 h 2291"/>
                <a:gd name="T8" fmla="*/ 1793 w 2204"/>
                <a:gd name="T9" fmla="*/ 2268 h 2291"/>
                <a:gd name="T10" fmla="*/ 2203 w 2204"/>
                <a:gd name="T11" fmla="*/ 2246 h 2291"/>
                <a:gd name="T12" fmla="*/ 1403 w 2204"/>
                <a:gd name="T13" fmla="*/ 1966 h 2291"/>
                <a:gd name="T14" fmla="*/ 1188 w 2204"/>
                <a:gd name="T15" fmla="*/ 1512 h 2291"/>
                <a:gd name="T16" fmla="*/ 1317 w 2204"/>
                <a:gd name="T17" fmla="*/ 1382 h 2291"/>
                <a:gd name="T18" fmla="*/ 1468 w 2204"/>
                <a:gd name="T19" fmla="*/ 1469 h 2291"/>
                <a:gd name="T20" fmla="*/ 1361 w 2204"/>
                <a:gd name="T21" fmla="*/ 1253 h 2291"/>
                <a:gd name="T22" fmla="*/ 1144 w 2204"/>
                <a:gd name="T23" fmla="*/ 1318 h 2291"/>
                <a:gd name="T24" fmla="*/ 1403 w 2204"/>
                <a:gd name="T25" fmla="*/ 627 h 2291"/>
                <a:gd name="T26" fmla="*/ 1274 w 2204"/>
                <a:gd name="T27" fmla="*/ 648 h 2291"/>
                <a:gd name="T28" fmla="*/ 1403 w 2204"/>
                <a:gd name="T29" fmla="*/ 368 h 2291"/>
                <a:gd name="T30" fmla="*/ 1080 w 2204"/>
                <a:gd name="T31" fmla="*/ 540 h 2291"/>
                <a:gd name="T32" fmla="*/ 518 w 2204"/>
                <a:gd name="T33" fmla="*/ 0 h 2291"/>
                <a:gd name="T34" fmla="*/ 432 w 2204"/>
                <a:gd name="T35" fmla="*/ 670 h 2291"/>
                <a:gd name="T36" fmla="*/ 0 w 2204"/>
                <a:gd name="T37" fmla="*/ 540 h 2291"/>
                <a:gd name="T38" fmla="*/ 842 w 2204"/>
                <a:gd name="T39" fmla="*/ 735 h 2291"/>
                <a:gd name="T40" fmla="*/ 842 w 2204"/>
                <a:gd name="T41" fmla="*/ 735 h 2291"/>
                <a:gd name="T42" fmla="*/ 648 w 2204"/>
                <a:gd name="T43" fmla="*/ 195 h 2291"/>
                <a:gd name="T44" fmla="*/ 777 w 2204"/>
                <a:gd name="T45" fmla="*/ 454 h 2291"/>
                <a:gd name="T46" fmla="*/ 864 w 2204"/>
                <a:gd name="T47" fmla="*/ 713 h 2291"/>
                <a:gd name="T48" fmla="*/ 971 w 2204"/>
                <a:gd name="T49" fmla="*/ 1274 h 2291"/>
                <a:gd name="T50" fmla="*/ 1166 w 2204"/>
                <a:gd name="T51" fmla="*/ 1814 h 2291"/>
                <a:gd name="T52" fmla="*/ 1253 w 2204"/>
                <a:gd name="T53" fmla="*/ 1923 h 2291"/>
                <a:gd name="T54" fmla="*/ 1339 w 2204"/>
                <a:gd name="T55" fmla="*/ 2031 h 2291"/>
                <a:gd name="T56" fmla="*/ 1468 w 2204"/>
                <a:gd name="T57" fmla="*/ 2117 h 2291"/>
                <a:gd name="T58" fmla="*/ 1598 w 2204"/>
                <a:gd name="T59" fmla="*/ 2160 h 2291"/>
                <a:gd name="T60" fmla="*/ 1447 w 2204"/>
                <a:gd name="T61" fmla="*/ 2117 h 2291"/>
                <a:gd name="T62" fmla="*/ 1339 w 2204"/>
                <a:gd name="T63" fmla="*/ 2031 h 2291"/>
                <a:gd name="T64" fmla="*/ 1144 w 2204"/>
                <a:gd name="T65" fmla="*/ 1814 h 2291"/>
                <a:gd name="T66" fmla="*/ 950 w 2204"/>
                <a:gd name="T67" fmla="*/ 1296 h 2291"/>
                <a:gd name="T68" fmla="*/ 842 w 2204"/>
                <a:gd name="T69" fmla="*/ 735 h 2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04" h="2291">
                  <a:moveTo>
                    <a:pt x="0" y="540"/>
                  </a:moveTo>
                  <a:lnTo>
                    <a:pt x="0" y="540"/>
                  </a:lnTo>
                  <a:cubicBezTo>
                    <a:pt x="410" y="735"/>
                    <a:pt x="669" y="1188"/>
                    <a:pt x="864" y="1577"/>
                  </a:cubicBezTo>
                  <a:cubicBezTo>
                    <a:pt x="1015" y="1923"/>
                    <a:pt x="1253" y="2160"/>
                    <a:pt x="1576" y="2246"/>
                  </a:cubicBezTo>
                  <a:cubicBezTo>
                    <a:pt x="1641" y="2268"/>
                    <a:pt x="1728" y="2268"/>
                    <a:pt x="1793" y="2268"/>
                  </a:cubicBezTo>
                  <a:cubicBezTo>
                    <a:pt x="1944" y="2290"/>
                    <a:pt x="2073" y="2246"/>
                    <a:pt x="2203" y="2246"/>
                  </a:cubicBezTo>
                  <a:cubicBezTo>
                    <a:pt x="1922" y="2246"/>
                    <a:pt x="1620" y="2160"/>
                    <a:pt x="1403" y="1966"/>
                  </a:cubicBezTo>
                  <a:cubicBezTo>
                    <a:pt x="1296" y="1858"/>
                    <a:pt x="1123" y="1685"/>
                    <a:pt x="1188" y="1512"/>
                  </a:cubicBezTo>
                  <a:cubicBezTo>
                    <a:pt x="1209" y="1447"/>
                    <a:pt x="1253" y="1404"/>
                    <a:pt x="1317" y="1382"/>
                  </a:cubicBezTo>
                  <a:cubicBezTo>
                    <a:pt x="1382" y="1361"/>
                    <a:pt x="1447" y="1404"/>
                    <a:pt x="1468" y="1469"/>
                  </a:cubicBezTo>
                  <a:cubicBezTo>
                    <a:pt x="1490" y="1382"/>
                    <a:pt x="1447" y="1296"/>
                    <a:pt x="1361" y="1253"/>
                  </a:cubicBezTo>
                  <a:cubicBezTo>
                    <a:pt x="1296" y="1209"/>
                    <a:pt x="1209" y="1253"/>
                    <a:pt x="1144" y="1318"/>
                  </a:cubicBezTo>
                  <a:cubicBezTo>
                    <a:pt x="1144" y="1059"/>
                    <a:pt x="1253" y="821"/>
                    <a:pt x="1403" y="627"/>
                  </a:cubicBezTo>
                  <a:cubicBezTo>
                    <a:pt x="1403" y="627"/>
                    <a:pt x="1339" y="627"/>
                    <a:pt x="1274" y="648"/>
                  </a:cubicBezTo>
                  <a:cubicBezTo>
                    <a:pt x="1274" y="648"/>
                    <a:pt x="1296" y="540"/>
                    <a:pt x="1403" y="368"/>
                  </a:cubicBezTo>
                  <a:cubicBezTo>
                    <a:pt x="1253" y="411"/>
                    <a:pt x="1209" y="432"/>
                    <a:pt x="1080" y="540"/>
                  </a:cubicBezTo>
                  <a:cubicBezTo>
                    <a:pt x="1101" y="151"/>
                    <a:pt x="691" y="238"/>
                    <a:pt x="518" y="0"/>
                  </a:cubicBezTo>
                  <a:cubicBezTo>
                    <a:pt x="669" y="216"/>
                    <a:pt x="259" y="476"/>
                    <a:pt x="432" y="670"/>
                  </a:cubicBezTo>
                  <a:cubicBezTo>
                    <a:pt x="302" y="605"/>
                    <a:pt x="151" y="540"/>
                    <a:pt x="0" y="540"/>
                  </a:cubicBezTo>
                  <a:close/>
                  <a:moveTo>
                    <a:pt x="842" y="735"/>
                  </a:moveTo>
                  <a:lnTo>
                    <a:pt x="842" y="735"/>
                  </a:lnTo>
                  <a:cubicBezTo>
                    <a:pt x="799" y="540"/>
                    <a:pt x="734" y="368"/>
                    <a:pt x="648" y="195"/>
                  </a:cubicBezTo>
                  <a:cubicBezTo>
                    <a:pt x="691" y="281"/>
                    <a:pt x="734" y="368"/>
                    <a:pt x="777" y="454"/>
                  </a:cubicBezTo>
                  <a:cubicBezTo>
                    <a:pt x="821" y="540"/>
                    <a:pt x="842" y="627"/>
                    <a:pt x="864" y="713"/>
                  </a:cubicBezTo>
                  <a:cubicBezTo>
                    <a:pt x="907" y="907"/>
                    <a:pt x="929" y="1102"/>
                    <a:pt x="971" y="1274"/>
                  </a:cubicBezTo>
                  <a:cubicBezTo>
                    <a:pt x="1015" y="1469"/>
                    <a:pt x="1058" y="1641"/>
                    <a:pt x="1166" y="1814"/>
                  </a:cubicBezTo>
                  <a:cubicBezTo>
                    <a:pt x="1188" y="1858"/>
                    <a:pt x="1209" y="1879"/>
                    <a:pt x="1253" y="1923"/>
                  </a:cubicBezTo>
                  <a:cubicBezTo>
                    <a:pt x="1274" y="1966"/>
                    <a:pt x="1317" y="1987"/>
                    <a:pt x="1339" y="2031"/>
                  </a:cubicBezTo>
                  <a:cubicBezTo>
                    <a:pt x="1382" y="2052"/>
                    <a:pt x="1426" y="2073"/>
                    <a:pt x="1468" y="2117"/>
                  </a:cubicBezTo>
                  <a:cubicBezTo>
                    <a:pt x="1490" y="2138"/>
                    <a:pt x="1533" y="2138"/>
                    <a:pt x="1598" y="2160"/>
                  </a:cubicBezTo>
                  <a:cubicBezTo>
                    <a:pt x="1533" y="2160"/>
                    <a:pt x="1490" y="2138"/>
                    <a:pt x="1447" y="2117"/>
                  </a:cubicBezTo>
                  <a:cubicBezTo>
                    <a:pt x="1403" y="2096"/>
                    <a:pt x="1382" y="2073"/>
                    <a:pt x="1339" y="2031"/>
                  </a:cubicBezTo>
                  <a:cubicBezTo>
                    <a:pt x="1253" y="1966"/>
                    <a:pt x="1188" y="1901"/>
                    <a:pt x="1144" y="1814"/>
                  </a:cubicBezTo>
                  <a:cubicBezTo>
                    <a:pt x="1036" y="1664"/>
                    <a:pt x="994" y="1469"/>
                    <a:pt x="950" y="1296"/>
                  </a:cubicBezTo>
                  <a:cubicBezTo>
                    <a:pt x="907" y="1102"/>
                    <a:pt x="885" y="907"/>
                    <a:pt x="842" y="7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30" name="Freeform 29"/>
            <p:cNvSpPr>
              <a:spLocks noChangeArrowheads="1"/>
            </p:cNvSpPr>
            <p:nvPr/>
          </p:nvSpPr>
          <p:spPr bwMode="auto">
            <a:xfrm>
              <a:off x="3620090" y="879259"/>
              <a:ext cx="450327" cy="341627"/>
            </a:xfrm>
            <a:custGeom>
              <a:avLst/>
              <a:gdLst>
                <a:gd name="T0" fmla="*/ 0 w 1534"/>
                <a:gd name="T1" fmla="*/ 237 h 1166"/>
                <a:gd name="T2" fmla="*/ 0 w 1534"/>
                <a:gd name="T3" fmla="*/ 237 h 1166"/>
                <a:gd name="T4" fmla="*/ 1533 w 1534"/>
                <a:gd name="T5" fmla="*/ 1165 h 1166"/>
                <a:gd name="T6" fmla="*/ 389 w 1534"/>
                <a:gd name="T7" fmla="*/ 0 h 1166"/>
                <a:gd name="T8" fmla="*/ 648 w 1534"/>
                <a:gd name="T9" fmla="*/ 259 h 1166"/>
                <a:gd name="T10" fmla="*/ 0 w 1534"/>
                <a:gd name="T11" fmla="*/ 237 h 1166"/>
                <a:gd name="T12" fmla="*/ 367 w 1534"/>
                <a:gd name="T13" fmla="*/ 302 h 1166"/>
                <a:gd name="T14" fmla="*/ 367 w 1534"/>
                <a:gd name="T15" fmla="*/ 302 h 1166"/>
                <a:gd name="T16" fmla="*/ 626 w 1534"/>
                <a:gd name="T17" fmla="*/ 388 h 1166"/>
                <a:gd name="T18" fmla="*/ 885 w 1534"/>
                <a:gd name="T19" fmla="*/ 496 h 1166"/>
                <a:gd name="T20" fmla="*/ 1101 w 1534"/>
                <a:gd name="T21" fmla="*/ 647 h 1166"/>
                <a:gd name="T22" fmla="*/ 1274 w 1534"/>
                <a:gd name="T23" fmla="*/ 842 h 1166"/>
                <a:gd name="T24" fmla="*/ 1080 w 1534"/>
                <a:gd name="T25" fmla="*/ 669 h 1166"/>
                <a:gd name="T26" fmla="*/ 864 w 1534"/>
                <a:gd name="T27" fmla="*/ 518 h 1166"/>
                <a:gd name="T28" fmla="*/ 626 w 1534"/>
                <a:gd name="T29" fmla="*/ 410 h 1166"/>
                <a:gd name="T30" fmla="*/ 367 w 1534"/>
                <a:gd name="T31" fmla="*/ 302 h 1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34" h="1166">
                  <a:moveTo>
                    <a:pt x="0" y="237"/>
                  </a:moveTo>
                  <a:lnTo>
                    <a:pt x="0" y="237"/>
                  </a:lnTo>
                  <a:cubicBezTo>
                    <a:pt x="583" y="388"/>
                    <a:pt x="1123" y="733"/>
                    <a:pt x="1533" y="1165"/>
                  </a:cubicBezTo>
                  <a:cubicBezTo>
                    <a:pt x="1361" y="820"/>
                    <a:pt x="821" y="64"/>
                    <a:pt x="389" y="0"/>
                  </a:cubicBezTo>
                  <a:cubicBezTo>
                    <a:pt x="410" y="21"/>
                    <a:pt x="605" y="194"/>
                    <a:pt x="648" y="259"/>
                  </a:cubicBezTo>
                  <a:cubicBezTo>
                    <a:pt x="475" y="172"/>
                    <a:pt x="194" y="151"/>
                    <a:pt x="0" y="237"/>
                  </a:cubicBezTo>
                  <a:close/>
                  <a:moveTo>
                    <a:pt x="367" y="302"/>
                  </a:moveTo>
                  <a:lnTo>
                    <a:pt x="367" y="302"/>
                  </a:lnTo>
                  <a:cubicBezTo>
                    <a:pt x="453" y="324"/>
                    <a:pt x="562" y="345"/>
                    <a:pt x="626" y="388"/>
                  </a:cubicBezTo>
                  <a:cubicBezTo>
                    <a:pt x="712" y="410"/>
                    <a:pt x="799" y="453"/>
                    <a:pt x="885" y="496"/>
                  </a:cubicBezTo>
                  <a:cubicBezTo>
                    <a:pt x="950" y="539"/>
                    <a:pt x="1037" y="604"/>
                    <a:pt x="1101" y="647"/>
                  </a:cubicBezTo>
                  <a:cubicBezTo>
                    <a:pt x="1166" y="712"/>
                    <a:pt x="1231" y="777"/>
                    <a:pt x="1274" y="842"/>
                  </a:cubicBezTo>
                  <a:cubicBezTo>
                    <a:pt x="1209" y="777"/>
                    <a:pt x="1144" y="733"/>
                    <a:pt x="1080" y="669"/>
                  </a:cubicBezTo>
                  <a:cubicBezTo>
                    <a:pt x="1015" y="626"/>
                    <a:pt x="950" y="561"/>
                    <a:pt x="864" y="518"/>
                  </a:cubicBezTo>
                  <a:cubicBezTo>
                    <a:pt x="799" y="474"/>
                    <a:pt x="712" y="431"/>
                    <a:pt x="626" y="410"/>
                  </a:cubicBezTo>
                  <a:cubicBezTo>
                    <a:pt x="540" y="366"/>
                    <a:pt x="453" y="345"/>
                    <a:pt x="367" y="30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31" name="Freeform 30"/>
            <p:cNvSpPr>
              <a:spLocks noChangeArrowheads="1"/>
            </p:cNvSpPr>
            <p:nvPr/>
          </p:nvSpPr>
          <p:spPr bwMode="auto">
            <a:xfrm>
              <a:off x="4317578" y="1094071"/>
              <a:ext cx="216106" cy="247161"/>
            </a:xfrm>
            <a:custGeom>
              <a:avLst/>
              <a:gdLst>
                <a:gd name="T0" fmla="*/ 734 w 735"/>
                <a:gd name="T1" fmla="*/ 843 h 844"/>
                <a:gd name="T2" fmla="*/ 734 w 735"/>
                <a:gd name="T3" fmla="*/ 843 h 844"/>
                <a:gd name="T4" fmla="*/ 216 w 735"/>
                <a:gd name="T5" fmla="*/ 130 h 844"/>
                <a:gd name="T6" fmla="*/ 734 w 735"/>
                <a:gd name="T7" fmla="*/ 843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5" h="844">
                  <a:moveTo>
                    <a:pt x="734" y="843"/>
                  </a:moveTo>
                  <a:lnTo>
                    <a:pt x="734" y="843"/>
                  </a:lnTo>
                  <a:cubicBezTo>
                    <a:pt x="734" y="843"/>
                    <a:pt x="432" y="0"/>
                    <a:pt x="216" y="130"/>
                  </a:cubicBezTo>
                  <a:cubicBezTo>
                    <a:pt x="0" y="282"/>
                    <a:pt x="734" y="843"/>
                    <a:pt x="734" y="843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</p:grpSp>
      <p:sp>
        <p:nvSpPr>
          <p:cNvPr id="32" name="Freeform 31"/>
          <p:cNvSpPr>
            <a:spLocks noChangeArrowheads="1"/>
          </p:cNvSpPr>
          <p:nvPr userDrawn="1"/>
        </p:nvSpPr>
        <p:spPr bwMode="auto">
          <a:xfrm flipH="1">
            <a:off x="6736966" y="289224"/>
            <a:ext cx="2066544" cy="4554240"/>
          </a:xfrm>
          <a:custGeom>
            <a:avLst/>
            <a:gdLst>
              <a:gd name="T0" fmla="*/ 4644 w 4645"/>
              <a:gd name="T1" fmla="*/ 8573 h 8574"/>
              <a:gd name="T2" fmla="*/ 4644 w 4645"/>
              <a:gd name="T3" fmla="*/ 8573 h 8574"/>
              <a:gd name="T4" fmla="*/ 4644 w 4645"/>
              <a:gd name="T5" fmla="*/ 8530 h 8574"/>
              <a:gd name="T6" fmla="*/ 951 w 4645"/>
              <a:gd name="T7" fmla="*/ 8530 h 8574"/>
              <a:gd name="T8" fmla="*/ 951 w 4645"/>
              <a:gd name="T9" fmla="*/ 8206 h 8574"/>
              <a:gd name="T10" fmla="*/ 368 w 4645"/>
              <a:gd name="T11" fmla="*/ 7645 h 8574"/>
              <a:gd name="T12" fmla="*/ 65 w 4645"/>
              <a:gd name="T13" fmla="*/ 7645 h 8574"/>
              <a:gd name="T14" fmla="*/ 65 w 4645"/>
              <a:gd name="T15" fmla="*/ 950 h 8574"/>
              <a:gd name="T16" fmla="*/ 368 w 4645"/>
              <a:gd name="T17" fmla="*/ 950 h 8574"/>
              <a:gd name="T18" fmla="*/ 951 w 4645"/>
              <a:gd name="T19" fmla="*/ 367 h 8574"/>
              <a:gd name="T20" fmla="*/ 951 w 4645"/>
              <a:gd name="T21" fmla="*/ 65 h 8574"/>
              <a:gd name="T22" fmla="*/ 4644 w 4645"/>
              <a:gd name="T23" fmla="*/ 65 h 8574"/>
              <a:gd name="T24" fmla="*/ 4644 w 4645"/>
              <a:gd name="T25" fmla="*/ 0 h 8574"/>
              <a:gd name="T26" fmla="*/ 886 w 4645"/>
              <a:gd name="T27" fmla="*/ 0 h 8574"/>
              <a:gd name="T28" fmla="*/ 886 w 4645"/>
              <a:gd name="T29" fmla="*/ 367 h 8574"/>
              <a:gd name="T30" fmla="*/ 368 w 4645"/>
              <a:gd name="T31" fmla="*/ 885 h 8574"/>
              <a:gd name="T32" fmla="*/ 0 w 4645"/>
              <a:gd name="T33" fmla="*/ 885 h 8574"/>
              <a:gd name="T34" fmla="*/ 0 w 4645"/>
              <a:gd name="T35" fmla="*/ 7688 h 8574"/>
              <a:gd name="T36" fmla="*/ 368 w 4645"/>
              <a:gd name="T37" fmla="*/ 7688 h 8574"/>
              <a:gd name="T38" fmla="*/ 886 w 4645"/>
              <a:gd name="T39" fmla="*/ 8206 h 8574"/>
              <a:gd name="T40" fmla="*/ 886 w 4645"/>
              <a:gd name="T41" fmla="*/ 8573 h 8574"/>
              <a:gd name="T42" fmla="*/ 4644 w 4645"/>
              <a:gd name="T43" fmla="*/ 8573 h 8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645" h="8574">
                <a:moveTo>
                  <a:pt x="4644" y="8573"/>
                </a:moveTo>
                <a:lnTo>
                  <a:pt x="4644" y="8573"/>
                </a:lnTo>
                <a:cubicBezTo>
                  <a:pt x="4644" y="8530"/>
                  <a:pt x="4644" y="8530"/>
                  <a:pt x="4644" y="8530"/>
                </a:cubicBezTo>
                <a:cubicBezTo>
                  <a:pt x="951" y="8530"/>
                  <a:pt x="951" y="8530"/>
                  <a:pt x="951" y="8530"/>
                </a:cubicBezTo>
                <a:cubicBezTo>
                  <a:pt x="951" y="8206"/>
                  <a:pt x="951" y="8206"/>
                  <a:pt x="951" y="8206"/>
                </a:cubicBezTo>
                <a:cubicBezTo>
                  <a:pt x="951" y="7904"/>
                  <a:pt x="692" y="7645"/>
                  <a:pt x="368" y="7645"/>
                </a:cubicBezTo>
                <a:cubicBezTo>
                  <a:pt x="65" y="7645"/>
                  <a:pt x="65" y="7645"/>
                  <a:pt x="65" y="7645"/>
                </a:cubicBezTo>
                <a:cubicBezTo>
                  <a:pt x="65" y="950"/>
                  <a:pt x="65" y="950"/>
                  <a:pt x="65" y="950"/>
                </a:cubicBezTo>
                <a:cubicBezTo>
                  <a:pt x="368" y="950"/>
                  <a:pt x="368" y="950"/>
                  <a:pt x="368" y="950"/>
                </a:cubicBezTo>
                <a:cubicBezTo>
                  <a:pt x="692" y="950"/>
                  <a:pt x="951" y="691"/>
                  <a:pt x="951" y="367"/>
                </a:cubicBezTo>
                <a:cubicBezTo>
                  <a:pt x="951" y="65"/>
                  <a:pt x="951" y="65"/>
                  <a:pt x="951" y="65"/>
                </a:cubicBezTo>
                <a:cubicBezTo>
                  <a:pt x="4644" y="65"/>
                  <a:pt x="4644" y="65"/>
                  <a:pt x="4644" y="65"/>
                </a:cubicBezTo>
                <a:cubicBezTo>
                  <a:pt x="4644" y="0"/>
                  <a:pt x="4644" y="0"/>
                  <a:pt x="4644" y="0"/>
                </a:cubicBezTo>
                <a:cubicBezTo>
                  <a:pt x="886" y="0"/>
                  <a:pt x="886" y="0"/>
                  <a:pt x="886" y="0"/>
                </a:cubicBezTo>
                <a:cubicBezTo>
                  <a:pt x="886" y="367"/>
                  <a:pt x="886" y="367"/>
                  <a:pt x="886" y="367"/>
                </a:cubicBezTo>
                <a:cubicBezTo>
                  <a:pt x="886" y="670"/>
                  <a:pt x="670" y="885"/>
                  <a:pt x="368" y="885"/>
                </a:cubicBezTo>
                <a:cubicBezTo>
                  <a:pt x="0" y="885"/>
                  <a:pt x="0" y="885"/>
                  <a:pt x="0" y="885"/>
                </a:cubicBezTo>
                <a:cubicBezTo>
                  <a:pt x="0" y="7688"/>
                  <a:pt x="0" y="7688"/>
                  <a:pt x="0" y="7688"/>
                </a:cubicBezTo>
                <a:cubicBezTo>
                  <a:pt x="368" y="7688"/>
                  <a:pt x="368" y="7688"/>
                  <a:pt x="368" y="7688"/>
                </a:cubicBezTo>
                <a:cubicBezTo>
                  <a:pt x="670" y="7688"/>
                  <a:pt x="886" y="7926"/>
                  <a:pt x="886" y="8206"/>
                </a:cubicBezTo>
                <a:cubicBezTo>
                  <a:pt x="886" y="8573"/>
                  <a:pt x="886" y="8573"/>
                  <a:pt x="886" y="8573"/>
                </a:cubicBezTo>
                <a:lnTo>
                  <a:pt x="4644" y="8573"/>
                </a:lnTo>
              </a:path>
            </a:pathLst>
          </a:custGeom>
          <a:noFill/>
          <a:ln w="6350">
            <a:solidFill>
              <a:schemeClr val="accent1"/>
            </a:solidFill>
          </a:ln>
          <a:effectLst/>
        </p:spPr>
        <p:txBody>
          <a:bodyPr wrap="none" anchor="ctr"/>
          <a:lstStyle/>
          <a:p>
            <a:endParaRPr lang="en-US" sz="1012"/>
          </a:p>
        </p:txBody>
      </p:sp>
      <p:sp>
        <p:nvSpPr>
          <p:cNvPr id="33" name="Freeform 32"/>
          <p:cNvSpPr>
            <a:spLocks noChangeArrowheads="1"/>
          </p:cNvSpPr>
          <p:nvPr userDrawn="1"/>
        </p:nvSpPr>
        <p:spPr bwMode="auto">
          <a:xfrm>
            <a:off x="374903" y="289224"/>
            <a:ext cx="2063073" cy="4554240"/>
          </a:xfrm>
          <a:custGeom>
            <a:avLst/>
            <a:gdLst>
              <a:gd name="T0" fmla="*/ 4644 w 4645"/>
              <a:gd name="T1" fmla="*/ 8573 h 8574"/>
              <a:gd name="T2" fmla="*/ 4644 w 4645"/>
              <a:gd name="T3" fmla="*/ 8573 h 8574"/>
              <a:gd name="T4" fmla="*/ 4644 w 4645"/>
              <a:gd name="T5" fmla="*/ 8530 h 8574"/>
              <a:gd name="T6" fmla="*/ 951 w 4645"/>
              <a:gd name="T7" fmla="*/ 8530 h 8574"/>
              <a:gd name="T8" fmla="*/ 951 w 4645"/>
              <a:gd name="T9" fmla="*/ 8206 h 8574"/>
              <a:gd name="T10" fmla="*/ 368 w 4645"/>
              <a:gd name="T11" fmla="*/ 7645 h 8574"/>
              <a:gd name="T12" fmla="*/ 65 w 4645"/>
              <a:gd name="T13" fmla="*/ 7645 h 8574"/>
              <a:gd name="T14" fmla="*/ 65 w 4645"/>
              <a:gd name="T15" fmla="*/ 950 h 8574"/>
              <a:gd name="T16" fmla="*/ 368 w 4645"/>
              <a:gd name="T17" fmla="*/ 950 h 8574"/>
              <a:gd name="T18" fmla="*/ 951 w 4645"/>
              <a:gd name="T19" fmla="*/ 367 h 8574"/>
              <a:gd name="T20" fmla="*/ 951 w 4645"/>
              <a:gd name="T21" fmla="*/ 65 h 8574"/>
              <a:gd name="T22" fmla="*/ 4644 w 4645"/>
              <a:gd name="T23" fmla="*/ 65 h 8574"/>
              <a:gd name="T24" fmla="*/ 4644 w 4645"/>
              <a:gd name="T25" fmla="*/ 0 h 8574"/>
              <a:gd name="T26" fmla="*/ 886 w 4645"/>
              <a:gd name="T27" fmla="*/ 0 h 8574"/>
              <a:gd name="T28" fmla="*/ 886 w 4645"/>
              <a:gd name="T29" fmla="*/ 367 h 8574"/>
              <a:gd name="T30" fmla="*/ 368 w 4645"/>
              <a:gd name="T31" fmla="*/ 885 h 8574"/>
              <a:gd name="T32" fmla="*/ 0 w 4645"/>
              <a:gd name="T33" fmla="*/ 885 h 8574"/>
              <a:gd name="T34" fmla="*/ 0 w 4645"/>
              <a:gd name="T35" fmla="*/ 7688 h 8574"/>
              <a:gd name="T36" fmla="*/ 368 w 4645"/>
              <a:gd name="T37" fmla="*/ 7688 h 8574"/>
              <a:gd name="T38" fmla="*/ 886 w 4645"/>
              <a:gd name="T39" fmla="*/ 8206 h 8574"/>
              <a:gd name="T40" fmla="*/ 886 w 4645"/>
              <a:gd name="T41" fmla="*/ 8573 h 8574"/>
              <a:gd name="T42" fmla="*/ 4644 w 4645"/>
              <a:gd name="T43" fmla="*/ 8573 h 8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645" h="8574">
                <a:moveTo>
                  <a:pt x="4644" y="8573"/>
                </a:moveTo>
                <a:lnTo>
                  <a:pt x="4644" y="8573"/>
                </a:lnTo>
                <a:cubicBezTo>
                  <a:pt x="4644" y="8530"/>
                  <a:pt x="4644" y="8530"/>
                  <a:pt x="4644" y="8530"/>
                </a:cubicBezTo>
                <a:cubicBezTo>
                  <a:pt x="951" y="8530"/>
                  <a:pt x="951" y="8530"/>
                  <a:pt x="951" y="8530"/>
                </a:cubicBezTo>
                <a:cubicBezTo>
                  <a:pt x="951" y="8206"/>
                  <a:pt x="951" y="8206"/>
                  <a:pt x="951" y="8206"/>
                </a:cubicBezTo>
                <a:cubicBezTo>
                  <a:pt x="951" y="7904"/>
                  <a:pt x="692" y="7645"/>
                  <a:pt x="368" y="7645"/>
                </a:cubicBezTo>
                <a:cubicBezTo>
                  <a:pt x="65" y="7645"/>
                  <a:pt x="65" y="7645"/>
                  <a:pt x="65" y="7645"/>
                </a:cubicBezTo>
                <a:cubicBezTo>
                  <a:pt x="65" y="950"/>
                  <a:pt x="65" y="950"/>
                  <a:pt x="65" y="950"/>
                </a:cubicBezTo>
                <a:cubicBezTo>
                  <a:pt x="368" y="950"/>
                  <a:pt x="368" y="950"/>
                  <a:pt x="368" y="950"/>
                </a:cubicBezTo>
                <a:cubicBezTo>
                  <a:pt x="692" y="950"/>
                  <a:pt x="951" y="691"/>
                  <a:pt x="951" y="367"/>
                </a:cubicBezTo>
                <a:cubicBezTo>
                  <a:pt x="951" y="65"/>
                  <a:pt x="951" y="65"/>
                  <a:pt x="951" y="65"/>
                </a:cubicBezTo>
                <a:cubicBezTo>
                  <a:pt x="4644" y="65"/>
                  <a:pt x="4644" y="65"/>
                  <a:pt x="4644" y="65"/>
                </a:cubicBezTo>
                <a:cubicBezTo>
                  <a:pt x="4644" y="0"/>
                  <a:pt x="4644" y="0"/>
                  <a:pt x="4644" y="0"/>
                </a:cubicBezTo>
                <a:cubicBezTo>
                  <a:pt x="886" y="0"/>
                  <a:pt x="886" y="0"/>
                  <a:pt x="886" y="0"/>
                </a:cubicBezTo>
                <a:cubicBezTo>
                  <a:pt x="886" y="367"/>
                  <a:pt x="886" y="367"/>
                  <a:pt x="886" y="367"/>
                </a:cubicBezTo>
                <a:cubicBezTo>
                  <a:pt x="886" y="670"/>
                  <a:pt x="670" y="885"/>
                  <a:pt x="368" y="885"/>
                </a:cubicBezTo>
                <a:cubicBezTo>
                  <a:pt x="0" y="885"/>
                  <a:pt x="0" y="885"/>
                  <a:pt x="0" y="885"/>
                </a:cubicBezTo>
                <a:cubicBezTo>
                  <a:pt x="0" y="7688"/>
                  <a:pt x="0" y="7688"/>
                  <a:pt x="0" y="7688"/>
                </a:cubicBezTo>
                <a:cubicBezTo>
                  <a:pt x="368" y="7688"/>
                  <a:pt x="368" y="7688"/>
                  <a:pt x="368" y="7688"/>
                </a:cubicBezTo>
                <a:cubicBezTo>
                  <a:pt x="670" y="7688"/>
                  <a:pt x="886" y="7926"/>
                  <a:pt x="886" y="8206"/>
                </a:cubicBezTo>
                <a:cubicBezTo>
                  <a:pt x="886" y="8573"/>
                  <a:pt x="886" y="8573"/>
                  <a:pt x="886" y="8573"/>
                </a:cubicBezTo>
                <a:lnTo>
                  <a:pt x="4644" y="8573"/>
                </a:lnTo>
              </a:path>
            </a:pathLst>
          </a:custGeom>
          <a:noFill/>
          <a:ln w="6350">
            <a:solidFill>
              <a:schemeClr val="accent1"/>
            </a:solidFill>
          </a:ln>
          <a:effectLst/>
        </p:spPr>
        <p:txBody>
          <a:bodyPr wrap="none" anchor="ctr"/>
          <a:lstStyle/>
          <a:p>
            <a:endParaRPr lang="en-US" sz="1012"/>
          </a:p>
        </p:txBody>
      </p:sp>
    </p:spTree>
    <p:extLst>
      <p:ext uri="{BB962C8B-B14F-4D97-AF65-F5344CB8AC3E}">
        <p14:creationId xmlns:p14="http://schemas.microsoft.com/office/powerpoint/2010/main" xmlns="" val="1385553798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reative Break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 userDrawn="1"/>
        </p:nvGrpSpPr>
        <p:grpSpPr>
          <a:xfrm>
            <a:off x="3959326" y="4704412"/>
            <a:ext cx="1197890" cy="278102"/>
            <a:chOff x="3125767" y="3541103"/>
            <a:chExt cx="2865008" cy="665138"/>
          </a:xfrm>
        </p:grpSpPr>
        <p:sp>
          <p:nvSpPr>
            <p:cNvPr id="5" name="Freeform 4"/>
            <p:cNvSpPr>
              <a:spLocks noChangeArrowheads="1"/>
            </p:cNvSpPr>
            <p:nvPr/>
          </p:nvSpPr>
          <p:spPr bwMode="auto">
            <a:xfrm>
              <a:off x="3468687" y="3591571"/>
              <a:ext cx="412799" cy="247161"/>
            </a:xfrm>
            <a:custGeom>
              <a:avLst/>
              <a:gdLst>
                <a:gd name="T0" fmla="*/ 238 w 1405"/>
                <a:gd name="T1" fmla="*/ 497 h 844"/>
                <a:gd name="T2" fmla="*/ 238 w 1405"/>
                <a:gd name="T3" fmla="*/ 497 h 844"/>
                <a:gd name="T4" fmla="*/ 432 w 1405"/>
                <a:gd name="T5" fmla="*/ 648 h 844"/>
                <a:gd name="T6" fmla="*/ 1016 w 1405"/>
                <a:gd name="T7" fmla="*/ 821 h 844"/>
                <a:gd name="T8" fmla="*/ 1404 w 1405"/>
                <a:gd name="T9" fmla="*/ 692 h 844"/>
                <a:gd name="T10" fmla="*/ 1210 w 1405"/>
                <a:gd name="T11" fmla="*/ 713 h 844"/>
                <a:gd name="T12" fmla="*/ 864 w 1405"/>
                <a:gd name="T13" fmla="*/ 475 h 844"/>
                <a:gd name="T14" fmla="*/ 951 w 1405"/>
                <a:gd name="T15" fmla="*/ 43 h 844"/>
                <a:gd name="T16" fmla="*/ 757 w 1405"/>
                <a:gd name="T17" fmla="*/ 43 h 844"/>
                <a:gd name="T18" fmla="*/ 713 w 1405"/>
                <a:gd name="T19" fmla="*/ 216 h 844"/>
                <a:gd name="T20" fmla="*/ 584 w 1405"/>
                <a:gd name="T21" fmla="*/ 130 h 844"/>
                <a:gd name="T22" fmla="*/ 454 w 1405"/>
                <a:gd name="T23" fmla="*/ 173 h 844"/>
                <a:gd name="T24" fmla="*/ 454 w 1405"/>
                <a:gd name="T25" fmla="*/ 281 h 844"/>
                <a:gd name="T26" fmla="*/ 195 w 1405"/>
                <a:gd name="T27" fmla="*/ 260 h 844"/>
                <a:gd name="T28" fmla="*/ 0 w 1405"/>
                <a:gd name="T29" fmla="*/ 475 h 844"/>
                <a:gd name="T30" fmla="*/ 238 w 1405"/>
                <a:gd name="T31" fmla="*/ 497 h 844"/>
                <a:gd name="T32" fmla="*/ 454 w 1405"/>
                <a:gd name="T33" fmla="*/ 475 h 844"/>
                <a:gd name="T34" fmla="*/ 454 w 1405"/>
                <a:gd name="T35" fmla="*/ 475 h 844"/>
                <a:gd name="T36" fmla="*/ 584 w 1405"/>
                <a:gd name="T37" fmla="*/ 584 h 844"/>
                <a:gd name="T38" fmla="*/ 562 w 1405"/>
                <a:gd name="T39" fmla="*/ 562 h 844"/>
                <a:gd name="T40" fmla="*/ 540 w 1405"/>
                <a:gd name="T41" fmla="*/ 367 h 844"/>
                <a:gd name="T42" fmla="*/ 584 w 1405"/>
                <a:gd name="T43" fmla="*/ 540 h 844"/>
                <a:gd name="T44" fmla="*/ 670 w 1405"/>
                <a:gd name="T45" fmla="*/ 648 h 844"/>
                <a:gd name="T46" fmla="*/ 778 w 1405"/>
                <a:gd name="T47" fmla="*/ 713 h 844"/>
                <a:gd name="T48" fmla="*/ 994 w 1405"/>
                <a:gd name="T49" fmla="*/ 734 h 844"/>
                <a:gd name="T50" fmla="*/ 778 w 1405"/>
                <a:gd name="T51" fmla="*/ 713 h 844"/>
                <a:gd name="T52" fmla="*/ 584 w 1405"/>
                <a:gd name="T53" fmla="*/ 627 h 844"/>
                <a:gd name="T54" fmla="*/ 432 w 1405"/>
                <a:gd name="T55" fmla="*/ 497 h 844"/>
                <a:gd name="T56" fmla="*/ 260 w 1405"/>
                <a:gd name="T57" fmla="*/ 367 h 844"/>
                <a:gd name="T58" fmla="*/ 454 w 1405"/>
                <a:gd name="T59" fmla="*/ 475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05" h="844">
                  <a:moveTo>
                    <a:pt x="238" y="497"/>
                  </a:moveTo>
                  <a:lnTo>
                    <a:pt x="238" y="497"/>
                  </a:lnTo>
                  <a:cubicBezTo>
                    <a:pt x="303" y="540"/>
                    <a:pt x="367" y="605"/>
                    <a:pt x="432" y="648"/>
                  </a:cubicBezTo>
                  <a:cubicBezTo>
                    <a:pt x="584" y="778"/>
                    <a:pt x="799" y="843"/>
                    <a:pt x="1016" y="821"/>
                  </a:cubicBezTo>
                  <a:cubicBezTo>
                    <a:pt x="1167" y="821"/>
                    <a:pt x="1296" y="778"/>
                    <a:pt x="1404" y="692"/>
                  </a:cubicBezTo>
                  <a:cubicBezTo>
                    <a:pt x="1361" y="713"/>
                    <a:pt x="1296" y="713"/>
                    <a:pt x="1210" y="713"/>
                  </a:cubicBezTo>
                  <a:cubicBezTo>
                    <a:pt x="1081" y="713"/>
                    <a:pt x="929" y="605"/>
                    <a:pt x="864" y="475"/>
                  </a:cubicBezTo>
                  <a:cubicBezTo>
                    <a:pt x="822" y="325"/>
                    <a:pt x="843" y="152"/>
                    <a:pt x="951" y="43"/>
                  </a:cubicBezTo>
                  <a:cubicBezTo>
                    <a:pt x="886" y="0"/>
                    <a:pt x="822" y="0"/>
                    <a:pt x="757" y="43"/>
                  </a:cubicBezTo>
                  <a:cubicBezTo>
                    <a:pt x="713" y="87"/>
                    <a:pt x="692" y="152"/>
                    <a:pt x="713" y="216"/>
                  </a:cubicBezTo>
                  <a:cubicBezTo>
                    <a:pt x="670" y="195"/>
                    <a:pt x="627" y="152"/>
                    <a:pt x="584" y="130"/>
                  </a:cubicBezTo>
                  <a:cubicBezTo>
                    <a:pt x="540" y="130"/>
                    <a:pt x="476" y="130"/>
                    <a:pt x="454" y="173"/>
                  </a:cubicBezTo>
                  <a:cubicBezTo>
                    <a:pt x="432" y="195"/>
                    <a:pt x="432" y="260"/>
                    <a:pt x="454" y="281"/>
                  </a:cubicBezTo>
                  <a:cubicBezTo>
                    <a:pt x="390" y="238"/>
                    <a:pt x="281" y="238"/>
                    <a:pt x="195" y="260"/>
                  </a:cubicBezTo>
                  <a:cubicBezTo>
                    <a:pt x="87" y="302"/>
                    <a:pt x="43" y="389"/>
                    <a:pt x="0" y="475"/>
                  </a:cubicBezTo>
                  <a:cubicBezTo>
                    <a:pt x="65" y="454"/>
                    <a:pt x="152" y="454"/>
                    <a:pt x="238" y="497"/>
                  </a:cubicBezTo>
                  <a:close/>
                  <a:moveTo>
                    <a:pt x="454" y="475"/>
                  </a:moveTo>
                  <a:lnTo>
                    <a:pt x="454" y="475"/>
                  </a:lnTo>
                  <a:cubicBezTo>
                    <a:pt x="497" y="519"/>
                    <a:pt x="540" y="562"/>
                    <a:pt x="584" y="584"/>
                  </a:cubicBezTo>
                  <a:cubicBezTo>
                    <a:pt x="584" y="584"/>
                    <a:pt x="584" y="562"/>
                    <a:pt x="562" y="562"/>
                  </a:cubicBezTo>
                  <a:cubicBezTo>
                    <a:pt x="540" y="497"/>
                    <a:pt x="519" y="432"/>
                    <a:pt x="540" y="367"/>
                  </a:cubicBezTo>
                  <a:cubicBezTo>
                    <a:pt x="540" y="432"/>
                    <a:pt x="562" y="497"/>
                    <a:pt x="584" y="540"/>
                  </a:cubicBezTo>
                  <a:cubicBezTo>
                    <a:pt x="605" y="584"/>
                    <a:pt x="649" y="627"/>
                    <a:pt x="670" y="648"/>
                  </a:cubicBezTo>
                  <a:cubicBezTo>
                    <a:pt x="713" y="670"/>
                    <a:pt x="735" y="692"/>
                    <a:pt x="778" y="713"/>
                  </a:cubicBezTo>
                  <a:cubicBezTo>
                    <a:pt x="843" y="734"/>
                    <a:pt x="908" y="734"/>
                    <a:pt x="994" y="734"/>
                  </a:cubicBezTo>
                  <a:cubicBezTo>
                    <a:pt x="908" y="734"/>
                    <a:pt x="843" y="734"/>
                    <a:pt x="778" y="713"/>
                  </a:cubicBezTo>
                  <a:cubicBezTo>
                    <a:pt x="713" y="713"/>
                    <a:pt x="649" y="670"/>
                    <a:pt x="584" y="627"/>
                  </a:cubicBezTo>
                  <a:cubicBezTo>
                    <a:pt x="540" y="584"/>
                    <a:pt x="497" y="540"/>
                    <a:pt x="432" y="497"/>
                  </a:cubicBezTo>
                  <a:cubicBezTo>
                    <a:pt x="390" y="432"/>
                    <a:pt x="325" y="411"/>
                    <a:pt x="260" y="367"/>
                  </a:cubicBezTo>
                  <a:cubicBezTo>
                    <a:pt x="346" y="389"/>
                    <a:pt x="390" y="432"/>
                    <a:pt x="454" y="47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6" name="Freeform 5"/>
            <p:cNvSpPr>
              <a:spLocks noChangeArrowheads="1"/>
            </p:cNvSpPr>
            <p:nvPr/>
          </p:nvSpPr>
          <p:spPr bwMode="auto">
            <a:xfrm>
              <a:off x="3138707" y="3552749"/>
              <a:ext cx="938179" cy="406330"/>
            </a:xfrm>
            <a:custGeom>
              <a:avLst/>
              <a:gdLst>
                <a:gd name="T0" fmla="*/ 476 w 3198"/>
                <a:gd name="T1" fmla="*/ 1101 h 1383"/>
                <a:gd name="T2" fmla="*/ 476 w 3198"/>
                <a:gd name="T3" fmla="*/ 1101 h 1383"/>
                <a:gd name="T4" fmla="*/ 1555 w 3198"/>
                <a:gd name="T5" fmla="*/ 1339 h 1383"/>
                <a:gd name="T6" fmla="*/ 3197 w 3198"/>
                <a:gd name="T7" fmla="*/ 454 h 1383"/>
                <a:gd name="T8" fmla="*/ 2074 w 3198"/>
                <a:gd name="T9" fmla="*/ 1058 h 1383"/>
                <a:gd name="T10" fmla="*/ 1642 w 3198"/>
                <a:gd name="T11" fmla="*/ 1080 h 1383"/>
                <a:gd name="T12" fmla="*/ 1448 w 3198"/>
                <a:gd name="T13" fmla="*/ 1015 h 1383"/>
                <a:gd name="T14" fmla="*/ 1253 w 3198"/>
                <a:gd name="T15" fmla="*/ 972 h 1383"/>
                <a:gd name="T16" fmla="*/ 1058 w 3198"/>
                <a:gd name="T17" fmla="*/ 1036 h 1383"/>
                <a:gd name="T18" fmla="*/ 1081 w 3198"/>
                <a:gd name="T19" fmla="*/ 1188 h 1383"/>
                <a:gd name="T20" fmla="*/ 626 w 3198"/>
                <a:gd name="T21" fmla="*/ 454 h 1383"/>
                <a:gd name="T22" fmla="*/ 238 w 3198"/>
                <a:gd name="T23" fmla="*/ 216 h 1383"/>
                <a:gd name="T24" fmla="*/ 217 w 3198"/>
                <a:gd name="T25" fmla="*/ 108 h 1383"/>
                <a:gd name="T26" fmla="*/ 87 w 3198"/>
                <a:gd name="T27" fmla="*/ 86 h 1383"/>
                <a:gd name="T28" fmla="*/ 44 w 3198"/>
                <a:gd name="T29" fmla="*/ 172 h 1383"/>
                <a:gd name="T30" fmla="*/ 476 w 3198"/>
                <a:gd name="T31" fmla="*/ 1101 h 1383"/>
                <a:gd name="T32" fmla="*/ 152 w 3198"/>
                <a:gd name="T33" fmla="*/ 518 h 1383"/>
                <a:gd name="T34" fmla="*/ 152 w 3198"/>
                <a:gd name="T35" fmla="*/ 518 h 1383"/>
                <a:gd name="T36" fmla="*/ 303 w 3198"/>
                <a:gd name="T37" fmla="*/ 799 h 1383"/>
                <a:gd name="T38" fmla="*/ 519 w 3198"/>
                <a:gd name="T39" fmla="*/ 1036 h 1383"/>
                <a:gd name="T40" fmla="*/ 799 w 3198"/>
                <a:gd name="T41" fmla="*/ 1209 h 1383"/>
                <a:gd name="T42" fmla="*/ 519 w 3198"/>
                <a:gd name="T43" fmla="*/ 1058 h 1383"/>
                <a:gd name="T44" fmla="*/ 281 w 3198"/>
                <a:gd name="T45" fmla="*/ 821 h 1383"/>
                <a:gd name="T46" fmla="*/ 130 w 3198"/>
                <a:gd name="T47" fmla="*/ 518 h 1383"/>
                <a:gd name="T48" fmla="*/ 87 w 3198"/>
                <a:gd name="T49" fmla="*/ 194 h 1383"/>
                <a:gd name="T50" fmla="*/ 152 w 3198"/>
                <a:gd name="T51" fmla="*/ 518 h 1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98" h="1383">
                  <a:moveTo>
                    <a:pt x="476" y="1101"/>
                  </a:moveTo>
                  <a:lnTo>
                    <a:pt x="476" y="1101"/>
                  </a:lnTo>
                  <a:cubicBezTo>
                    <a:pt x="778" y="1318"/>
                    <a:pt x="1166" y="1382"/>
                    <a:pt x="1555" y="1339"/>
                  </a:cubicBezTo>
                  <a:cubicBezTo>
                    <a:pt x="2225" y="1274"/>
                    <a:pt x="2786" y="993"/>
                    <a:pt x="3197" y="454"/>
                  </a:cubicBezTo>
                  <a:cubicBezTo>
                    <a:pt x="2938" y="799"/>
                    <a:pt x="2484" y="1015"/>
                    <a:pt x="2074" y="1058"/>
                  </a:cubicBezTo>
                  <a:cubicBezTo>
                    <a:pt x="1922" y="1080"/>
                    <a:pt x="1772" y="1080"/>
                    <a:pt x="1642" y="1080"/>
                  </a:cubicBezTo>
                  <a:cubicBezTo>
                    <a:pt x="1577" y="1058"/>
                    <a:pt x="1513" y="1036"/>
                    <a:pt x="1448" y="1015"/>
                  </a:cubicBezTo>
                  <a:cubicBezTo>
                    <a:pt x="1383" y="1015"/>
                    <a:pt x="1318" y="993"/>
                    <a:pt x="1253" y="972"/>
                  </a:cubicBezTo>
                  <a:cubicBezTo>
                    <a:pt x="1188" y="972"/>
                    <a:pt x="1102" y="972"/>
                    <a:pt x="1058" y="1036"/>
                  </a:cubicBezTo>
                  <a:cubicBezTo>
                    <a:pt x="1016" y="1080"/>
                    <a:pt x="1016" y="1145"/>
                    <a:pt x="1081" y="1188"/>
                  </a:cubicBezTo>
                  <a:cubicBezTo>
                    <a:pt x="821" y="1015"/>
                    <a:pt x="691" y="756"/>
                    <a:pt x="626" y="454"/>
                  </a:cubicBezTo>
                  <a:cubicBezTo>
                    <a:pt x="562" y="194"/>
                    <a:pt x="346" y="0"/>
                    <a:pt x="238" y="216"/>
                  </a:cubicBezTo>
                  <a:cubicBezTo>
                    <a:pt x="217" y="194"/>
                    <a:pt x="217" y="151"/>
                    <a:pt x="217" y="108"/>
                  </a:cubicBezTo>
                  <a:cubicBezTo>
                    <a:pt x="173" y="65"/>
                    <a:pt x="108" y="43"/>
                    <a:pt x="87" y="86"/>
                  </a:cubicBezTo>
                  <a:cubicBezTo>
                    <a:pt x="65" y="108"/>
                    <a:pt x="44" y="151"/>
                    <a:pt x="44" y="172"/>
                  </a:cubicBezTo>
                  <a:cubicBezTo>
                    <a:pt x="0" y="540"/>
                    <a:pt x="152" y="886"/>
                    <a:pt x="476" y="1101"/>
                  </a:cubicBezTo>
                  <a:close/>
                  <a:moveTo>
                    <a:pt x="152" y="518"/>
                  </a:moveTo>
                  <a:lnTo>
                    <a:pt x="152" y="518"/>
                  </a:lnTo>
                  <a:cubicBezTo>
                    <a:pt x="173" y="626"/>
                    <a:pt x="238" y="734"/>
                    <a:pt x="303" y="799"/>
                  </a:cubicBezTo>
                  <a:cubicBezTo>
                    <a:pt x="367" y="886"/>
                    <a:pt x="432" y="972"/>
                    <a:pt x="519" y="1036"/>
                  </a:cubicBezTo>
                  <a:cubicBezTo>
                    <a:pt x="605" y="1101"/>
                    <a:pt x="713" y="1166"/>
                    <a:pt x="799" y="1209"/>
                  </a:cubicBezTo>
                  <a:cubicBezTo>
                    <a:pt x="691" y="1166"/>
                    <a:pt x="605" y="1123"/>
                    <a:pt x="519" y="1058"/>
                  </a:cubicBezTo>
                  <a:cubicBezTo>
                    <a:pt x="432" y="993"/>
                    <a:pt x="346" y="907"/>
                    <a:pt x="281" y="821"/>
                  </a:cubicBezTo>
                  <a:cubicBezTo>
                    <a:pt x="217" y="734"/>
                    <a:pt x="152" y="626"/>
                    <a:pt x="130" y="518"/>
                  </a:cubicBezTo>
                  <a:cubicBezTo>
                    <a:pt x="108" y="431"/>
                    <a:pt x="87" y="302"/>
                    <a:pt x="87" y="194"/>
                  </a:cubicBezTo>
                  <a:cubicBezTo>
                    <a:pt x="108" y="302"/>
                    <a:pt x="130" y="410"/>
                    <a:pt x="152" y="51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7" name="Freeform 6"/>
            <p:cNvSpPr>
              <a:spLocks noChangeArrowheads="1"/>
            </p:cNvSpPr>
            <p:nvPr/>
          </p:nvSpPr>
          <p:spPr bwMode="auto">
            <a:xfrm>
              <a:off x="3125767" y="3832263"/>
              <a:ext cx="393389" cy="190224"/>
            </a:xfrm>
            <a:custGeom>
              <a:avLst/>
              <a:gdLst>
                <a:gd name="T0" fmla="*/ 1339 w 1340"/>
                <a:gd name="T1" fmla="*/ 454 h 649"/>
                <a:gd name="T2" fmla="*/ 1339 w 1340"/>
                <a:gd name="T3" fmla="*/ 454 h 649"/>
                <a:gd name="T4" fmla="*/ 540 w 1340"/>
                <a:gd name="T5" fmla="*/ 432 h 649"/>
                <a:gd name="T6" fmla="*/ 410 w 1340"/>
                <a:gd name="T7" fmla="*/ 389 h 649"/>
                <a:gd name="T8" fmla="*/ 260 w 1340"/>
                <a:gd name="T9" fmla="*/ 432 h 649"/>
                <a:gd name="T10" fmla="*/ 216 w 1340"/>
                <a:gd name="T11" fmla="*/ 540 h 649"/>
                <a:gd name="T12" fmla="*/ 324 w 1340"/>
                <a:gd name="T13" fmla="*/ 605 h 649"/>
                <a:gd name="T14" fmla="*/ 87 w 1340"/>
                <a:gd name="T15" fmla="*/ 583 h 649"/>
                <a:gd name="T16" fmla="*/ 43 w 1340"/>
                <a:gd name="T17" fmla="*/ 345 h 649"/>
                <a:gd name="T18" fmla="*/ 260 w 1340"/>
                <a:gd name="T19" fmla="*/ 216 h 649"/>
                <a:gd name="T20" fmla="*/ 195 w 1340"/>
                <a:gd name="T21" fmla="*/ 151 h 649"/>
                <a:gd name="T22" fmla="*/ 410 w 1340"/>
                <a:gd name="T23" fmla="*/ 195 h 649"/>
                <a:gd name="T24" fmla="*/ 1339 w 1340"/>
                <a:gd name="T25" fmla="*/ 454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40" h="649">
                  <a:moveTo>
                    <a:pt x="1339" y="454"/>
                  </a:moveTo>
                  <a:lnTo>
                    <a:pt x="1339" y="454"/>
                  </a:lnTo>
                  <a:cubicBezTo>
                    <a:pt x="1080" y="518"/>
                    <a:pt x="799" y="518"/>
                    <a:pt x="540" y="432"/>
                  </a:cubicBezTo>
                  <a:cubicBezTo>
                    <a:pt x="497" y="410"/>
                    <a:pt x="454" y="410"/>
                    <a:pt x="410" y="389"/>
                  </a:cubicBezTo>
                  <a:cubicBezTo>
                    <a:pt x="367" y="389"/>
                    <a:pt x="302" y="389"/>
                    <a:pt x="260" y="432"/>
                  </a:cubicBezTo>
                  <a:cubicBezTo>
                    <a:pt x="238" y="454"/>
                    <a:pt x="195" y="497"/>
                    <a:pt x="216" y="540"/>
                  </a:cubicBezTo>
                  <a:cubicBezTo>
                    <a:pt x="238" y="583"/>
                    <a:pt x="281" y="627"/>
                    <a:pt x="324" y="605"/>
                  </a:cubicBezTo>
                  <a:cubicBezTo>
                    <a:pt x="260" y="627"/>
                    <a:pt x="151" y="648"/>
                    <a:pt x="87" y="583"/>
                  </a:cubicBezTo>
                  <a:cubicBezTo>
                    <a:pt x="22" y="518"/>
                    <a:pt x="0" y="410"/>
                    <a:pt x="43" y="345"/>
                  </a:cubicBezTo>
                  <a:cubicBezTo>
                    <a:pt x="87" y="259"/>
                    <a:pt x="173" y="216"/>
                    <a:pt x="260" y="216"/>
                  </a:cubicBezTo>
                  <a:cubicBezTo>
                    <a:pt x="238" y="195"/>
                    <a:pt x="195" y="173"/>
                    <a:pt x="195" y="151"/>
                  </a:cubicBezTo>
                  <a:cubicBezTo>
                    <a:pt x="130" y="0"/>
                    <a:pt x="389" y="173"/>
                    <a:pt x="410" y="195"/>
                  </a:cubicBezTo>
                  <a:cubicBezTo>
                    <a:pt x="648" y="345"/>
                    <a:pt x="1059" y="518"/>
                    <a:pt x="1339" y="45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8" name="Freeform 7"/>
            <p:cNvSpPr>
              <a:spLocks noChangeArrowheads="1"/>
            </p:cNvSpPr>
            <p:nvPr/>
          </p:nvSpPr>
          <p:spPr bwMode="auto">
            <a:xfrm>
              <a:off x="3873722" y="3541103"/>
              <a:ext cx="647021" cy="665138"/>
            </a:xfrm>
            <a:custGeom>
              <a:avLst/>
              <a:gdLst>
                <a:gd name="T0" fmla="*/ 432 w 2204"/>
                <a:gd name="T1" fmla="*/ 1620 h 2268"/>
                <a:gd name="T2" fmla="*/ 432 w 2204"/>
                <a:gd name="T3" fmla="*/ 1620 h 2268"/>
                <a:gd name="T4" fmla="*/ 518 w 2204"/>
                <a:gd name="T5" fmla="*/ 2267 h 2268"/>
                <a:gd name="T6" fmla="*/ 1080 w 2204"/>
                <a:gd name="T7" fmla="*/ 1749 h 2268"/>
                <a:gd name="T8" fmla="*/ 1403 w 2204"/>
                <a:gd name="T9" fmla="*/ 1922 h 2268"/>
                <a:gd name="T10" fmla="*/ 1274 w 2204"/>
                <a:gd name="T11" fmla="*/ 1641 h 2268"/>
                <a:gd name="T12" fmla="*/ 1403 w 2204"/>
                <a:gd name="T13" fmla="*/ 1663 h 2268"/>
                <a:gd name="T14" fmla="*/ 1144 w 2204"/>
                <a:gd name="T15" fmla="*/ 950 h 2268"/>
                <a:gd name="T16" fmla="*/ 1361 w 2204"/>
                <a:gd name="T17" fmla="*/ 1015 h 2268"/>
                <a:gd name="T18" fmla="*/ 1468 w 2204"/>
                <a:gd name="T19" fmla="*/ 820 h 2268"/>
                <a:gd name="T20" fmla="*/ 1317 w 2204"/>
                <a:gd name="T21" fmla="*/ 906 h 2268"/>
                <a:gd name="T22" fmla="*/ 1188 w 2204"/>
                <a:gd name="T23" fmla="*/ 777 h 2268"/>
                <a:gd name="T24" fmla="*/ 1403 w 2204"/>
                <a:gd name="T25" fmla="*/ 302 h 2268"/>
                <a:gd name="T26" fmla="*/ 2203 w 2204"/>
                <a:gd name="T27" fmla="*/ 43 h 2268"/>
                <a:gd name="T28" fmla="*/ 1793 w 2204"/>
                <a:gd name="T29" fmla="*/ 0 h 2268"/>
                <a:gd name="T30" fmla="*/ 1576 w 2204"/>
                <a:gd name="T31" fmla="*/ 43 h 2268"/>
                <a:gd name="T32" fmla="*/ 864 w 2204"/>
                <a:gd name="T33" fmla="*/ 691 h 2268"/>
                <a:gd name="T34" fmla="*/ 0 w 2204"/>
                <a:gd name="T35" fmla="*/ 1728 h 2268"/>
                <a:gd name="T36" fmla="*/ 432 w 2204"/>
                <a:gd name="T37" fmla="*/ 1620 h 2268"/>
                <a:gd name="T38" fmla="*/ 950 w 2204"/>
                <a:gd name="T39" fmla="*/ 993 h 2268"/>
                <a:gd name="T40" fmla="*/ 950 w 2204"/>
                <a:gd name="T41" fmla="*/ 993 h 2268"/>
                <a:gd name="T42" fmla="*/ 1144 w 2204"/>
                <a:gd name="T43" fmla="*/ 453 h 2268"/>
                <a:gd name="T44" fmla="*/ 1339 w 2204"/>
                <a:gd name="T45" fmla="*/ 237 h 2268"/>
                <a:gd name="T46" fmla="*/ 1447 w 2204"/>
                <a:gd name="T47" fmla="*/ 172 h 2268"/>
                <a:gd name="T48" fmla="*/ 1598 w 2204"/>
                <a:gd name="T49" fmla="*/ 129 h 2268"/>
                <a:gd name="T50" fmla="*/ 1468 w 2204"/>
                <a:gd name="T51" fmla="*/ 172 h 2268"/>
                <a:gd name="T52" fmla="*/ 1339 w 2204"/>
                <a:gd name="T53" fmla="*/ 259 h 2268"/>
                <a:gd name="T54" fmla="*/ 1253 w 2204"/>
                <a:gd name="T55" fmla="*/ 345 h 2268"/>
                <a:gd name="T56" fmla="*/ 1166 w 2204"/>
                <a:gd name="T57" fmla="*/ 474 h 2268"/>
                <a:gd name="T58" fmla="*/ 971 w 2204"/>
                <a:gd name="T59" fmla="*/ 993 h 2268"/>
                <a:gd name="T60" fmla="*/ 864 w 2204"/>
                <a:gd name="T61" fmla="*/ 1555 h 2268"/>
                <a:gd name="T62" fmla="*/ 777 w 2204"/>
                <a:gd name="T63" fmla="*/ 1835 h 2268"/>
                <a:gd name="T64" fmla="*/ 648 w 2204"/>
                <a:gd name="T65" fmla="*/ 2073 h 2268"/>
                <a:gd name="T66" fmla="*/ 842 w 2204"/>
                <a:gd name="T67" fmla="*/ 1555 h 2268"/>
                <a:gd name="T68" fmla="*/ 950 w 2204"/>
                <a:gd name="T69" fmla="*/ 993 h 2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04" h="2268">
                  <a:moveTo>
                    <a:pt x="432" y="1620"/>
                  </a:moveTo>
                  <a:lnTo>
                    <a:pt x="432" y="1620"/>
                  </a:lnTo>
                  <a:cubicBezTo>
                    <a:pt x="259" y="1792"/>
                    <a:pt x="669" y="2052"/>
                    <a:pt x="518" y="2267"/>
                  </a:cubicBezTo>
                  <a:cubicBezTo>
                    <a:pt x="691" y="2030"/>
                    <a:pt x="1101" y="2138"/>
                    <a:pt x="1080" y="1749"/>
                  </a:cubicBezTo>
                  <a:cubicBezTo>
                    <a:pt x="1209" y="1857"/>
                    <a:pt x="1253" y="1857"/>
                    <a:pt x="1403" y="1922"/>
                  </a:cubicBezTo>
                  <a:cubicBezTo>
                    <a:pt x="1296" y="1749"/>
                    <a:pt x="1274" y="1641"/>
                    <a:pt x="1274" y="1641"/>
                  </a:cubicBezTo>
                  <a:cubicBezTo>
                    <a:pt x="1339" y="1663"/>
                    <a:pt x="1403" y="1663"/>
                    <a:pt x="1403" y="1663"/>
                  </a:cubicBezTo>
                  <a:cubicBezTo>
                    <a:pt x="1253" y="1447"/>
                    <a:pt x="1144" y="1231"/>
                    <a:pt x="1144" y="950"/>
                  </a:cubicBezTo>
                  <a:cubicBezTo>
                    <a:pt x="1209" y="1015"/>
                    <a:pt x="1296" y="1058"/>
                    <a:pt x="1361" y="1015"/>
                  </a:cubicBezTo>
                  <a:cubicBezTo>
                    <a:pt x="1447" y="993"/>
                    <a:pt x="1490" y="885"/>
                    <a:pt x="1468" y="820"/>
                  </a:cubicBezTo>
                  <a:cubicBezTo>
                    <a:pt x="1447" y="885"/>
                    <a:pt x="1382" y="929"/>
                    <a:pt x="1317" y="906"/>
                  </a:cubicBezTo>
                  <a:cubicBezTo>
                    <a:pt x="1253" y="885"/>
                    <a:pt x="1209" y="842"/>
                    <a:pt x="1188" y="777"/>
                  </a:cubicBezTo>
                  <a:cubicBezTo>
                    <a:pt x="1123" y="604"/>
                    <a:pt x="1296" y="410"/>
                    <a:pt x="1403" y="302"/>
                  </a:cubicBezTo>
                  <a:cubicBezTo>
                    <a:pt x="1620" y="108"/>
                    <a:pt x="1922" y="43"/>
                    <a:pt x="2203" y="43"/>
                  </a:cubicBezTo>
                  <a:cubicBezTo>
                    <a:pt x="2073" y="43"/>
                    <a:pt x="1944" y="0"/>
                    <a:pt x="1793" y="0"/>
                  </a:cubicBezTo>
                  <a:cubicBezTo>
                    <a:pt x="1728" y="0"/>
                    <a:pt x="1641" y="21"/>
                    <a:pt x="1576" y="43"/>
                  </a:cubicBezTo>
                  <a:cubicBezTo>
                    <a:pt x="1253" y="129"/>
                    <a:pt x="1015" y="367"/>
                    <a:pt x="864" y="691"/>
                  </a:cubicBezTo>
                  <a:cubicBezTo>
                    <a:pt x="669" y="1079"/>
                    <a:pt x="410" y="1555"/>
                    <a:pt x="0" y="1728"/>
                  </a:cubicBezTo>
                  <a:cubicBezTo>
                    <a:pt x="151" y="1749"/>
                    <a:pt x="302" y="1684"/>
                    <a:pt x="432" y="1620"/>
                  </a:cubicBezTo>
                  <a:close/>
                  <a:moveTo>
                    <a:pt x="950" y="993"/>
                  </a:moveTo>
                  <a:lnTo>
                    <a:pt x="950" y="993"/>
                  </a:lnTo>
                  <a:cubicBezTo>
                    <a:pt x="994" y="799"/>
                    <a:pt x="1036" y="626"/>
                    <a:pt x="1144" y="453"/>
                  </a:cubicBezTo>
                  <a:cubicBezTo>
                    <a:pt x="1188" y="388"/>
                    <a:pt x="1253" y="302"/>
                    <a:pt x="1339" y="237"/>
                  </a:cubicBezTo>
                  <a:cubicBezTo>
                    <a:pt x="1382" y="215"/>
                    <a:pt x="1403" y="194"/>
                    <a:pt x="1447" y="172"/>
                  </a:cubicBezTo>
                  <a:cubicBezTo>
                    <a:pt x="1490" y="151"/>
                    <a:pt x="1533" y="129"/>
                    <a:pt x="1598" y="129"/>
                  </a:cubicBezTo>
                  <a:cubicBezTo>
                    <a:pt x="1533" y="129"/>
                    <a:pt x="1490" y="151"/>
                    <a:pt x="1468" y="172"/>
                  </a:cubicBezTo>
                  <a:cubicBezTo>
                    <a:pt x="1426" y="194"/>
                    <a:pt x="1382" y="215"/>
                    <a:pt x="1339" y="259"/>
                  </a:cubicBezTo>
                  <a:cubicBezTo>
                    <a:pt x="1317" y="280"/>
                    <a:pt x="1274" y="324"/>
                    <a:pt x="1253" y="345"/>
                  </a:cubicBezTo>
                  <a:cubicBezTo>
                    <a:pt x="1209" y="388"/>
                    <a:pt x="1188" y="432"/>
                    <a:pt x="1166" y="474"/>
                  </a:cubicBezTo>
                  <a:cubicBezTo>
                    <a:pt x="1058" y="626"/>
                    <a:pt x="1015" y="820"/>
                    <a:pt x="971" y="993"/>
                  </a:cubicBezTo>
                  <a:cubicBezTo>
                    <a:pt x="929" y="1188"/>
                    <a:pt x="907" y="1382"/>
                    <a:pt x="864" y="1555"/>
                  </a:cubicBezTo>
                  <a:cubicBezTo>
                    <a:pt x="842" y="1641"/>
                    <a:pt x="821" y="1749"/>
                    <a:pt x="777" y="1835"/>
                  </a:cubicBezTo>
                  <a:cubicBezTo>
                    <a:pt x="734" y="1922"/>
                    <a:pt x="691" y="1987"/>
                    <a:pt x="648" y="2073"/>
                  </a:cubicBezTo>
                  <a:cubicBezTo>
                    <a:pt x="734" y="1922"/>
                    <a:pt x="799" y="1728"/>
                    <a:pt x="842" y="1555"/>
                  </a:cubicBezTo>
                  <a:cubicBezTo>
                    <a:pt x="885" y="1361"/>
                    <a:pt x="907" y="1188"/>
                    <a:pt x="950" y="99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9" name="Freeform 8"/>
            <p:cNvSpPr>
              <a:spLocks noChangeArrowheads="1"/>
            </p:cNvSpPr>
            <p:nvPr/>
          </p:nvSpPr>
          <p:spPr bwMode="auto">
            <a:xfrm>
              <a:off x="3620090" y="3724857"/>
              <a:ext cx="450327" cy="349391"/>
            </a:xfrm>
            <a:custGeom>
              <a:avLst/>
              <a:gdLst>
                <a:gd name="T0" fmla="*/ 648 w 1534"/>
                <a:gd name="T1" fmla="*/ 907 h 1189"/>
                <a:gd name="T2" fmla="*/ 648 w 1534"/>
                <a:gd name="T3" fmla="*/ 907 h 1189"/>
                <a:gd name="T4" fmla="*/ 389 w 1534"/>
                <a:gd name="T5" fmla="*/ 1188 h 1189"/>
                <a:gd name="T6" fmla="*/ 1533 w 1534"/>
                <a:gd name="T7" fmla="*/ 0 h 1189"/>
                <a:gd name="T8" fmla="*/ 0 w 1534"/>
                <a:gd name="T9" fmla="*/ 929 h 1189"/>
                <a:gd name="T10" fmla="*/ 648 w 1534"/>
                <a:gd name="T11" fmla="*/ 907 h 1189"/>
                <a:gd name="T12" fmla="*/ 626 w 1534"/>
                <a:gd name="T13" fmla="*/ 777 h 1189"/>
                <a:gd name="T14" fmla="*/ 626 w 1534"/>
                <a:gd name="T15" fmla="*/ 777 h 1189"/>
                <a:gd name="T16" fmla="*/ 864 w 1534"/>
                <a:gd name="T17" fmla="*/ 648 h 1189"/>
                <a:gd name="T18" fmla="*/ 1080 w 1534"/>
                <a:gd name="T19" fmla="*/ 518 h 1189"/>
                <a:gd name="T20" fmla="*/ 1274 w 1534"/>
                <a:gd name="T21" fmla="*/ 345 h 1189"/>
                <a:gd name="T22" fmla="*/ 1101 w 1534"/>
                <a:gd name="T23" fmla="*/ 518 h 1189"/>
                <a:gd name="T24" fmla="*/ 885 w 1534"/>
                <a:gd name="T25" fmla="*/ 670 h 1189"/>
                <a:gd name="T26" fmla="*/ 626 w 1534"/>
                <a:gd name="T27" fmla="*/ 799 h 1189"/>
                <a:gd name="T28" fmla="*/ 367 w 1534"/>
                <a:gd name="T29" fmla="*/ 864 h 1189"/>
                <a:gd name="T30" fmla="*/ 626 w 1534"/>
                <a:gd name="T31" fmla="*/ 777 h 1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34" h="1189">
                  <a:moveTo>
                    <a:pt x="648" y="907"/>
                  </a:moveTo>
                  <a:lnTo>
                    <a:pt x="648" y="907"/>
                  </a:lnTo>
                  <a:cubicBezTo>
                    <a:pt x="605" y="994"/>
                    <a:pt x="410" y="1166"/>
                    <a:pt x="389" y="1188"/>
                  </a:cubicBezTo>
                  <a:cubicBezTo>
                    <a:pt x="821" y="1123"/>
                    <a:pt x="1361" y="345"/>
                    <a:pt x="1533" y="0"/>
                  </a:cubicBezTo>
                  <a:cubicBezTo>
                    <a:pt x="1123" y="453"/>
                    <a:pt x="583" y="777"/>
                    <a:pt x="0" y="929"/>
                  </a:cubicBezTo>
                  <a:cubicBezTo>
                    <a:pt x="194" y="1037"/>
                    <a:pt x="475" y="1015"/>
                    <a:pt x="648" y="907"/>
                  </a:cubicBezTo>
                  <a:close/>
                  <a:moveTo>
                    <a:pt x="626" y="777"/>
                  </a:moveTo>
                  <a:lnTo>
                    <a:pt x="626" y="777"/>
                  </a:lnTo>
                  <a:cubicBezTo>
                    <a:pt x="712" y="735"/>
                    <a:pt x="799" y="712"/>
                    <a:pt x="864" y="648"/>
                  </a:cubicBezTo>
                  <a:cubicBezTo>
                    <a:pt x="950" y="605"/>
                    <a:pt x="1015" y="562"/>
                    <a:pt x="1080" y="518"/>
                  </a:cubicBezTo>
                  <a:cubicBezTo>
                    <a:pt x="1144" y="453"/>
                    <a:pt x="1209" y="389"/>
                    <a:pt x="1274" y="345"/>
                  </a:cubicBezTo>
                  <a:cubicBezTo>
                    <a:pt x="1231" y="410"/>
                    <a:pt x="1166" y="475"/>
                    <a:pt x="1101" y="518"/>
                  </a:cubicBezTo>
                  <a:cubicBezTo>
                    <a:pt x="1037" y="583"/>
                    <a:pt x="950" y="626"/>
                    <a:pt x="885" y="670"/>
                  </a:cubicBezTo>
                  <a:cubicBezTo>
                    <a:pt x="799" y="712"/>
                    <a:pt x="712" y="756"/>
                    <a:pt x="626" y="799"/>
                  </a:cubicBezTo>
                  <a:cubicBezTo>
                    <a:pt x="562" y="821"/>
                    <a:pt x="453" y="842"/>
                    <a:pt x="367" y="864"/>
                  </a:cubicBezTo>
                  <a:cubicBezTo>
                    <a:pt x="453" y="842"/>
                    <a:pt x="540" y="821"/>
                    <a:pt x="626" y="77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10" name="Freeform 9"/>
            <p:cNvSpPr>
              <a:spLocks noChangeArrowheads="1"/>
            </p:cNvSpPr>
            <p:nvPr/>
          </p:nvSpPr>
          <p:spPr bwMode="auto">
            <a:xfrm>
              <a:off x="4317578" y="3609688"/>
              <a:ext cx="216106" cy="240691"/>
            </a:xfrm>
            <a:custGeom>
              <a:avLst/>
              <a:gdLst>
                <a:gd name="T0" fmla="*/ 734 w 735"/>
                <a:gd name="T1" fmla="*/ 0 h 822"/>
                <a:gd name="T2" fmla="*/ 734 w 735"/>
                <a:gd name="T3" fmla="*/ 0 h 822"/>
                <a:gd name="T4" fmla="*/ 216 w 735"/>
                <a:gd name="T5" fmla="*/ 692 h 822"/>
                <a:gd name="T6" fmla="*/ 734 w 735"/>
                <a:gd name="T7" fmla="*/ 0 h 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5" h="822">
                  <a:moveTo>
                    <a:pt x="734" y="0"/>
                  </a:moveTo>
                  <a:lnTo>
                    <a:pt x="734" y="0"/>
                  </a:lnTo>
                  <a:cubicBezTo>
                    <a:pt x="734" y="0"/>
                    <a:pt x="432" y="821"/>
                    <a:pt x="216" y="692"/>
                  </a:cubicBezTo>
                  <a:cubicBezTo>
                    <a:pt x="0" y="562"/>
                    <a:pt x="734" y="0"/>
                    <a:pt x="734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11" name="Freeform 10"/>
            <p:cNvSpPr>
              <a:spLocks noChangeArrowheads="1"/>
            </p:cNvSpPr>
            <p:nvPr/>
          </p:nvSpPr>
          <p:spPr bwMode="auto">
            <a:xfrm>
              <a:off x="4481923" y="3635568"/>
              <a:ext cx="152696" cy="221281"/>
            </a:xfrm>
            <a:custGeom>
              <a:avLst/>
              <a:gdLst>
                <a:gd name="T0" fmla="*/ 258 w 519"/>
                <a:gd name="T1" fmla="*/ 755 h 756"/>
                <a:gd name="T2" fmla="*/ 258 w 519"/>
                <a:gd name="T3" fmla="*/ 755 h 756"/>
                <a:gd name="T4" fmla="*/ 258 w 519"/>
                <a:gd name="T5" fmla="*/ 0 h 756"/>
                <a:gd name="T6" fmla="*/ 258 w 519"/>
                <a:gd name="T7" fmla="*/ 755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756">
                  <a:moveTo>
                    <a:pt x="258" y="755"/>
                  </a:moveTo>
                  <a:lnTo>
                    <a:pt x="258" y="755"/>
                  </a:lnTo>
                  <a:cubicBezTo>
                    <a:pt x="0" y="755"/>
                    <a:pt x="258" y="0"/>
                    <a:pt x="258" y="0"/>
                  </a:cubicBezTo>
                  <a:cubicBezTo>
                    <a:pt x="258" y="0"/>
                    <a:pt x="518" y="755"/>
                    <a:pt x="258" y="755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12" name="Freeform 11"/>
            <p:cNvSpPr>
              <a:spLocks noChangeArrowheads="1"/>
            </p:cNvSpPr>
            <p:nvPr/>
          </p:nvSpPr>
          <p:spPr bwMode="auto">
            <a:xfrm>
              <a:off x="5229878" y="3591571"/>
              <a:ext cx="417975" cy="247161"/>
            </a:xfrm>
            <a:custGeom>
              <a:avLst/>
              <a:gdLst>
                <a:gd name="T0" fmla="*/ 1425 w 1426"/>
                <a:gd name="T1" fmla="*/ 475 h 844"/>
                <a:gd name="T2" fmla="*/ 1425 w 1426"/>
                <a:gd name="T3" fmla="*/ 475 h 844"/>
                <a:gd name="T4" fmla="*/ 1231 w 1426"/>
                <a:gd name="T5" fmla="*/ 260 h 844"/>
                <a:gd name="T6" fmla="*/ 950 w 1426"/>
                <a:gd name="T7" fmla="*/ 281 h 844"/>
                <a:gd name="T8" fmla="*/ 972 w 1426"/>
                <a:gd name="T9" fmla="*/ 173 h 844"/>
                <a:gd name="T10" fmla="*/ 842 w 1426"/>
                <a:gd name="T11" fmla="*/ 130 h 844"/>
                <a:gd name="T12" fmla="*/ 713 w 1426"/>
                <a:gd name="T13" fmla="*/ 216 h 844"/>
                <a:gd name="T14" fmla="*/ 648 w 1426"/>
                <a:gd name="T15" fmla="*/ 43 h 844"/>
                <a:gd name="T16" fmla="*/ 475 w 1426"/>
                <a:gd name="T17" fmla="*/ 43 h 844"/>
                <a:gd name="T18" fmla="*/ 540 w 1426"/>
                <a:gd name="T19" fmla="*/ 475 h 844"/>
                <a:gd name="T20" fmla="*/ 194 w 1426"/>
                <a:gd name="T21" fmla="*/ 713 h 844"/>
                <a:gd name="T22" fmla="*/ 0 w 1426"/>
                <a:gd name="T23" fmla="*/ 692 h 844"/>
                <a:gd name="T24" fmla="*/ 410 w 1426"/>
                <a:gd name="T25" fmla="*/ 821 h 844"/>
                <a:gd name="T26" fmla="*/ 993 w 1426"/>
                <a:gd name="T27" fmla="*/ 648 h 844"/>
                <a:gd name="T28" fmla="*/ 1188 w 1426"/>
                <a:gd name="T29" fmla="*/ 497 h 844"/>
                <a:gd name="T30" fmla="*/ 1425 w 1426"/>
                <a:gd name="T31" fmla="*/ 475 h 844"/>
                <a:gd name="T32" fmla="*/ 1145 w 1426"/>
                <a:gd name="T33" fmla="*/ 367 h 844"/>
                <a:gd name="T34" fmla="*/ 1145 w 1426"/>
                <a:gd name="T35" fmla="*/ 367 h 844"/>
                <a:gd name="T36" fmla="*/ 972 w 1426"/>
                <a:gd name="T37" fmla="*/ 497 h 844"/>
                <a:gd name="T38" fmla="*/ 821 w 1426"/>
                <a:gd name="T39" fmla="*/ 627 h 844"/>
                <a:gd name="T40" fmla="*/ 648 w 1426"/>
                <a:gd name="T41" fmla="*/ 713 h 844"/>
                <a:gd name="T42" fmla="*/ 432 w 1426"/>
                <a:gd name="T43" fmla="*/ 734 h 844"/>
                <a:gd name="T44" fmla="*/ 626 w 1426"/>
                <a:gd name="T45" fmla="*/ 713 h 844"/>
                <a:gd name="T46" fmla="*/ 756 w 1426"/>
                <a:gd name="T47" fmla="*/ 648 h 844"/>
                <a:gd name="T48" fmla="*/ 821 w 1426"/>
                <a:gd name="T49" fmla="*/ 540 h 844"/>
                <a:gd name="T50" fmla="*/ 886 w 1426"/>
                <a:gd name="T51" fmla="*/ 367 h 844"/>
                <a:gd name="T52" fmla="*/ 842 w 1426"/>
                <a:gd name="T53" fmla="*/ 562 h 844"/>
                <a:gd name="T54" fmla="*/ 821 w 1426"/>
                <a:gd name="T55" fmla="*/ 584 h 844"/>
                <a:gd name="T56" fmla="*/ 972 w 1426"/>
                <a:gd name="T57" fmla="*/ 475 h 844"/>
                <a:gd name="T58" fmla="*/ 1145 w 1426"/>
                <a:gd name="T59" fmla="*/ 367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26" h="844">
                  <a:moveTo>
                    <a:pt x="1425" y="475"/>
                  </a:moveTo>
                  <a:lnTo>
                    <a:pt x="1425" y="475"/>
                  </a:lnTo>
                  <a:cubicBezTo>
                    <a:pt x="1382" y="389"/>
                    <a:pt x="1317" y="302"/>
                    <a:pt x="1231" y="260"/>
                  </a:cubicBezTo>
                  <a:cubicBezTo>
                    <a:pt x="1145" y="238"/>
                    <a:pt x="1037" y="238"/>
                    <a:pt x="950" y="281"/>
                  </a:cubicBezTo>
                  <a:cubicBezTo>
                    <a:pt x="972" y="260"/>
                    <a:pt x="993" y="195"/>
                    <a:pt x="972" y="173"/>
                  </a:cubicBezTo>
                  <a:cubicBezTo>
                    <a:pt x="928" y="130"/>
                    <a:pt x="886" y="130"/>
                    <a:pt x="842" y="130"/>
                  </a:cubicBezTo>
                  <a:cubicBezTo>
                    <a:pt x="778" y="152"/>
                    <a:pt x="756" y="195"/>
                    <a:pt x="713" y="216"/>
                  </a:cubicBezTo>
                  <a:cubicBezTo>
                    <a:pt x="734" y="152"/>
                    <a:pt x="713" y="87"/>
                    <a:pt x="648" y="43"/>
                  </a:cubicBezTo>
                  <a:cubicBezTo>
                    <a:pt x="605" y="0"/>
                    <a:pt x="519" y="0"/>
                    <a:pt x="475" y="43"/>
                  </a:cubicBezTo>
                  <a:cubicBezTo>
                    <a:pt x="561" y="152"/>
                    <a:pt x="605" y="325"/>
                    <a:pt x="540" y="475"/>
                  </a:cubicBezTo>
                  <a:cubicBezTo>
                    <a:pt x="496" y="605"/>
                    <a:pt x="346" y="713"/>
                    <a:pt x="194" y="713"/>
                  </a:cubicBezTo>
                  <a:cubicBezTo>
                    <a:pt x="129" y="713"/>
                    <a:pt x="64" y="713"/>
                    <a:pt x="0" y="692"/>
                  </a:cubicBezTo>
                  <a:cubicBezTo>
                    <a:pt x="129" y="778"/>
                    <a:pt x="259" y="821"/>
                    <a:pt x="410" y="821"/>
                  </a:cubicBezTo>
                  <a:cubicBezTo>
                    <a:pt x="605" y="843"/>
                    <a:pt x="821" y="778"/>
                    <a:pt x="993" y="648"/>
                  </a:cubicBezTo>
                  <a:cubicBezTo>
                    <a:pt x="1058" y="605"/>
                    <a:pt x="1123" y="540"/>
                    <a:pt x="1188" y="497"/>
                  </a:cubicBezTo>
                  <a:cubicBezTo>
                    <a:pt x="1253" y="454"/>
                    <a:pt x="1339" y="454"/>
                    <a:pt x="1425" y="475"/>
                  </a:cubicBezTo>
                  <a:close/>
                  <a:moveTo>
                    <a:pt x="1145" y="367"/>
                  </a:moveTo>
                  <a:lnTo>
                    <a:pt x="1145" y="367"/>
                  </a:lnTo>
                  <a:cubicBezTo>
                    <a:pt x="1080" y="411"/>
                    <a:pt x="1037" y="432"/>
                    <a:pt x="972" y="497"/>
                  </a:cubicBezTo>
                  <a:cubicBezTo>
                    <a:pt x="928" y="540"/>
                    <a:pt x="886" y="584"/>
                    <a:pt x="821" y="627"/>
                  </a:cubicBezTo>
                  <a:cubicBezTo>
                    <a:pt x="778" y="670"/>
                    <a:pt x="713" y="713"/>
                    <a:pt x="648" y="713"/>
                  </a:cubicBezTo>
                  <a:cubicBezTo>
                    <a:pt x="561" y="734"/>
                    <a:pt x="496" y="734"/>
                    <a:pt x="432" y="734"/>
                  </a:cubicBezTo>
                  <a:cubicBezTo>
                    <a:pt x="496" y="734"/>
                    <a:pt x="561" y="734"/>
                    <a:pt x="626" y="713"/>
                  </a:cubicBezTo>
                  <a:cubicBezTo>
                    <a:pt x="669" y="692"/>
                    <a:pt x="713" y="670"/>
                    <a:pt x="756" y="648"/>
                  </a:cubicBezTo>
                  <a:cubicBezTo>
                    <a:pt x="778" y="627"/>
                    <a:pt x="799" y="584"/>
                    <a:pt x="821" y="540"/>
                  </a:cubicBezTo>
                  <a:cubicBezTo>
                    <a:pt x="864" y="497"/>
                    <a:pt x="886" y="432"/>
                    <a:pt x="886" y="367"/>
                  </a:cubicBezTo>
                  <a:cubicBezTo>
                    <a:pt x="907" y="432"/>
                    <a:pt x="886" y="497"/>
                    <a:pt x="842" y="562"/>
                  </a:cubicBezTo>
                  <a:cubicBezTo>
                    <a:pt x="842" y="562"/>
                    <a:pt x="842" y="584"/>
                    <a:pt x="821" y="584"/>
                  </a:cubicBezTo>
                  <a:cubicBezTo>
                    <a:pt x="886" y="562"/>
                    <a:pt x="928" y="519"/>
                    <a:pt x="972" y="475"/>
                  </a:cubicBezTo>
                  <a:cubicBezTo>
                    <a:pt x="1015" y="432"/>
                    <a:pt x="1080" y="389"/>
                    <a:pt x="1145" y="36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13" name="Freeform 12"/>
            <p:cNvSpPr>
              <a:spLocks noChangeArrowheads="1"/>
            </p:cNvSpPr>
            <p:nvPr/>
          </p:nvSpPr>
          <p:spPr bwMode="auto">
            <a:xfrm>
              <a:off x="5039654" y="3552749"/>
              <a:ext cx="931710" cy="406330"/>
            </a:xfrm>
            <a:custGeom>
              <a:avLst/>
              <a:gdLst>
                <a:gd name="T0" fmla="*/ 3131 w 3176"/>
                <a:gd name="T1" fmla="*/ 172 h 1383"/>
                <a:gd name="T2" fmla="*/ 3131 w 3176"/>
                <a:gd name="T3" fmla="*/ 172 h 1383"/>
                <a:gd name="T4" fmla="*/ 3110 w 3176"/>
                <a:gd name="T5" fmla="*/ 86 h 1383"/>
                <a:gd name="T6" fmla="*/ 2981 w 3176"/>
                <a:gd name="T7" fmla="*/ 108 h 1383"/>
                <a:gd name="T8" fmla="*/ 2959 w 3176"/>
                <a:gd name="T9" fmla="*/ 216 h 1383"/>
                <a:gd name="T10" fmla="*/ 2570 w 3176"/>
                <a:gd name="T11" fmla="*/ 454 h 1383"/>
                <a:gd name="T12" fmla="*/ 2117 w 3176"/>
                <a:gd name="T13" fmla="*/ 1188 h 1383"/>
                <a:gd name="T14" fmla="*/ 2138 w 3176"/>
                <a:gd name="T15" fmla="*/ 1036 h 1383"/>
                <a:gd name="T16" fmla="*/ 1944 w 3176"/>
                <a:gd name="T17" fmla="*/ 972 h 1383"/>
                <a:gd name="T18" fmla="*/ 1749 w 3176"/>
                <a:gd name="T19" fmla="*/ 1015 h 1383"/>
                <a:gd name="T20" fmla="*/ 1555 w 3176"/>
                <a:gd name="T21" fmla="*/ 1080 h 1383"/>
                <a:gd name="T22" fmla="*/ 1123 w 3176"/>
                <a:gd name="T23" fmla="*/ 1058 h 1383"/>
                <a:gd name="T24" fmla="*/ 0 w 3176"/>
                <a:gd name="T25" fmla="*/ 454 h 1383"/>
                <a:gd name="T26" fmla="*/ 1641 w 3176"/>
                <a:gd name="T27" fmla="*/ 1339 h 1383"/>
                <a:gd name="T28" fmla="*/ 2722 w 3176"/>
                <a:gd name="T29" fmla="*/ 1101 h 1383"/>
                <a:gd name="T30" fmla="*/ 3131 w 3176"/>
                <a:gd name="T31" fmla="*/ 172 h 1383"/>
                <a:gd name="T32" fmla="*/ 3089 w 3176"/>
                <a:gd name="T33" fmla="*/ 194 h 1383"/>
                <a:gd name="T34" fmla="*/ 3089 w 3176"/>
                <a:gd name="T35" fmla="*/ 194 h 1383"/>
                <a:gd name="T36" fmla="*/ 3067 w 3176"/>
                <a:gd name="T37" fmla="*/ 518 h 1383"/>
                <a:gd name="T38" fmla="*/ 2916 w 3176"/>
                <a:gd name="T39" fmla="*/ 821 h 1383"/>
                <a:gd name="T40" fmla="*/ 2678 w 3176"/>
                <a:gd name="T41" fmla="*/ 1058 h 1383"/>
                <a:gd name="T42" fmla="*/ 2376 w 3176"/>
                <a:gd name="T43" fmla="*/ 1209 h 1383"/>
                <a:gd name="T44" fmla="*/ 2657 w 3176"/>
                <a:gd name="T45" fmla="*/ 1036 h 1383"/>
                <a:gd name="T46" fmla="*/ 2894 w 3176"/>
                <a:gd name="T47" fmla="*/ 799 h 1383"/>
                <a:gd name="T48" fmla="*/ 3045 w 3176"/>
                <a:gd name="T49" fmla="*/ 518 h 1383"/>
                <a:gd name="T50" fmla="*/ 3089 w 3176"/>
                <a:gd name="T51" fmla="*/ 194 h 1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76" h="1383">
                  <a:moveTo>
                    <a:pt x="3131" y="172"/>
                  </a:moveTo>
                  <a:lnTo>
                    <a:pt x="3131" y="172"/>
                  </a:lnTo>
                  <a:cubicBezTo>
                    <a:pt x="3131" y="151"/>
                    <a:pt x="3131" y="108"/>
                    <a:pt x="3110" y="86"/>
                  </a:cubicBezTo>
                  <a:cubicBezTo>
                    <a:pt x="3067" y="43"/>
                    <a:pt x="3002" y="65"/>
                    <a:pt x="2981" y="108"/>
                  </a:cubicBezTo>
                  <a:cubicBezTo>
                    <a:pt x="2959" y="151"/>
                    <a:pt x="2981" y="194"/>
                    <a:pt x="2959" y="216"/>
                  </a:cubicBezTo>
                  <a:cubicBezTo>
                    <a:pt x="2851" y="0"/>
                    <a:pt x="2613" y="194"/>
                    <a:pt x="2570" y="454"/>
                  </a:cubicBezTo>
                  <a:cubicBezTo>
                    <a:pt x="2505" y="756"/>
                    <a:pt x="2376" y="1015"/>
                    <a:pt x="2117" y="1188"/>
                  </a:cubicBezTo>
                  <a:cubicBezTo>
                    <a:pt x="2181" y="1145"/>
                    <a:pt x="2181" y="1080"/>
                    <a:pt x="2138" y="1036"/>
                  </a:cubicBezTo>
                  <a:cubicBezTo>
                    <a:pt x="2073" y="972"/>
                    <a:pt x="2008" y="972"/>
                    <a:pt x="1944" y="972"/>
                  </a:cubicBezTo>
                  <a:cubicBezTo>
                    <a:pt x="1879" y="993"/>
                    <a:pt x="1814" y="1015"/>
                    <a:pt x="1749" y="1015"/>
                  </a:cubicBezTo>
                  <a:cubicBezTo>
                    <a:pt x="1685" y="1036"/>
                    <a:pt x="1620" y="1058"/>
                    <a:pt x="1555" y="1080"/>
                  </a:cubicBezTo>
                  <a:cubicBezTo>
                    <a:pt x="1404" y="1080"/>
                    <a:pt x="1274" y="1080"/>
                    <a:pt x="1123" y="1058"/>
                  </a:cubicBezTo>
                  <a:cubicBezTo>
                    <a:pt x="712" y="1015"/>
                    <a:pt x="259" y="799"/>
                    <a:pt x="0" y="454"/>
                  </a:cubicBezTo>
                  <a:cubicBezTo>
                    <a:pt x="410" y="993"/>
                    <a:pt x="950" y="1274"/>
                    <a:pt x="1641" y="1339"/>
                  </a:cubicBezTo>
                  <a:cubicBezTo>
                    <a:pt x="2008" y="1382"/>
                    <a:pt x="2419" y="1318"/>
                    <a:pt x="2722" y="1101"/>
                  </a:cubicBezTo>
                  <a:cubicBezTo>
                    <a:pt x="3045" y="886"/>
                    <a:pt x="3175" y="540"/>
                    <a:pt x="3131" y="172"/>
                  </a:cubicBezTo>
                  <a:close/>
                  <a:moveTo>
                    <a:pt x="3089" y="194"/>
                  </a:moveTo>
                  <a:lnTo>
                    <a:pt x="3089" y="194"/>
                  </a:lnTo>
                  <a:cubicBezTo>
                    <a:pt x="3089" y="302"/>
                    <a:pt x="3089" y="431"/>
                    <a:pt x="3067" y="518"/>
                  </a:cubicBezTo>
                  <a:cubicBezTo>
                    <a:pt x="3024" y="626"/>
                    <a:pt x="2981" y="734"/>
                    <a:pt x="2916" y="821"/>
                  </a:cubicBezTo>
                  <a:cubicBezTo>
                    <a:pt x="2851" y="907"/>
                    <a:pt x="2764" y="993"/>
                    <a:pt x="2678" y="1058"/>
                  </a:cubicBezTo>
                  <a:cubicBezTo>
                    <a:pt x="2592" y="1123"/>
                    <a:pt x="2484" y="1166"/>
                    <a:pt x="2376" y="1209"/>
                  </a:cubicBezTo>
                  <a:cubicBezTo>
                    <a:pt x="2484" y="1166"/>
                    <a:pt x="2570" y="1101"/>
                    <a:pt x="2657" y="1036"/>
                  </a:cubicBezTo>
                  <a:cubicBezTo>
                    <a:pt x="2743" y="972"/>
                    <a:pt x="2829" y="886"/>
                    <a:pt x="2894" y="799"/>
                  </a:cubicBezTo>
                  <a:cubicBezTo>
                    <a:pt x="2959" y="734"/>
                    <a:pt x="3002" y="626"/>
                    <a:pt x="3045" y="518"/>
                  </a:cubicBezTo>
                  <a:cubicBezTo>
                    <a:pt x="3067" y="410"/>
                    <a:pt x="3089" y="302"/>
                    <a:pt x="3089" y="19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14" name="Freeform 13"/>
            <p:cNvSpPr>
              <a:spLocks noChangeArrowheads="1"/>
            </p:cNvSpPr>
            <p:nvPr/>
          </p:nvSpPr>
          <p:spPr bwMode="auto">
            <a:xfrm>
              <a:off x="5590915" y="3832263"/>
              <a:ext cx="399860" cy="190224"/>
            </a:xfrm>
            <a:custGeom>
              <a:avLst/>
              <a:gdLst>
                <a:gd name="T0" fmla="*/ 0 w 1362"/>
                <a:gd name="T1" fmla="*/ 454 h 649"/>
                <a:gd name="T2" fmla="*/ 0 w 1362"/>
                <a:gd name="T3" fmla="*/ 454 h 649"/>
                <a:gd name="T4" fmla="*/ 820 w 1362"/>
                <a:gd name="T5" fmla="*/ 432 h 649"/>
                <a:gd name="T6" fmla="*/ 950 w 1362"/>
                <a:gd name="T7" fmla="*/ 389 h 649"/>
                <a:gd name="T8" fmla="*/ 1080 w 1362"/>
                <a:gd name="T9" fmla="*/ 432 h 649"/>
                <a:gd name="T10" fmla="*/ 1145 w 1362"/>
                <a:gd name="T11" fmla="*/ 540 h 649"/>
                <a:gd name="T12" fmla="*/ 1015 w 1362"/>
                <a:gd name="T13" fmla="*/ 605 h 649"/>
                <a:gd name="T14" fmla="*/ 1275 w 1362"/>
                <a:gd name="T15" fmla="*/ 583 h 649"/>
                <a:gd name="T16" fmla="*/ 1317 w 1362"/>
                <a:gd name="T17" fmla="*/ 345 h 649"/>
                <a:gd name="T18" fmla="*/ 1102 w 1362"/>
                <a:gd name="T19" fmla="*/ 216 h 649"/>
                <a:gd name="T20" fmla="*/ 1166 w 1362"/>
                <a:gd name="T21" fmla="*/ 151 h 649"/>
                <a:gd name="T22" fmla="*/ 950 w 1362"/>
                <a:gd name="T23" fmla="*/ 195 h 649"/>
                <a:gd name="T24" fmla="*/ 0 w 1362"/>
                <a:gd name="T25" fmla="*/ 454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62" h="649">
                  <a:moveTo>
                    <a:pt x="0" y="454"/>
                  </a:moveTo>
                  <a:lnTo>
                    <a:pt x="0" y="454"/>
                  </a:lnTo>
                  <a:cubicBezTo>
                    <a:pt x="281" y="518"/>
                    <a:pt x="540" y="518"/>
                    <a:pt x="820" y="432"/>
                  </a:cubicBezTo>
                  <a:cubicBezTo>
                    <a:pt x="864" y="410"/>
                    <a:pt x="907" y="410"/>
                    <a:pt x="950" y="389"/>
                  </a:cubicBezTo>
                  <a:cubicBezTo>
                    <a:pt x="993" y="389"/>
                    <a:pt x="1037" y="389"/>
                    <a:pt x="1080" y="432"/>
                  </a:cubicBezTo>
                  <a:cubicBezTo>
                    <a:pt x="1123" y="454"/>
                    <a:pt x="1145" y="497"/>
                    <a:pt x="1145" y="540"/>
                  </a:cubicBezTo>
                  <a:cubicBezTo>
                    <a:pt x="1123" y="583"/>
                    <a:pt x="1058" y="627"/>
                    <a:pt x="1015" y="605"/>
                  </a:cubicBezTo>
                  <a:cubicBezTo>
                    <a:pt x="1102" y="627"/>
                    <a:pt x="1210" y="648"/>
                    <a:pt x="1275" y="583"/>
                  </a:cubicBezTo>
                  <a:cubicBezTo>
                    <a:pt x="1339" y="518"/>
                    <a:pt x="1361" y="410"/>
                    <a:pt x="1317" y="345"/>
                  </a:cubicBezTo>
                  <a:cubicBezTo>
                    <a:pt x="1275" y="259"/>
                    <a:pt x="1188" y="216"/>
                    <a:pt x="1102" y="216"/>
                  </a:cubicBezTo>
                  <a:cubicBezTo>
                    <a:pt x="1123" y="195"/>
                    <a:pt x="1166" y="173"/>
                    <a:pt x="1166" y="151"/>
                  </a:cubicBezTo>
                  <a:cubicBezTo>
                    <a:pt x="1231" y="0"/>
                    <a:pt x="972" y="173"/>
                    <a:pt x="950" y="195"/>
                  </a:cubicBezTo>
                  <a:cubicBezTo>
                    <a:pt x="691" y="345"/>
                    <a:pt x="302" y="518"/>
                    <a:pt x="0" y="45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15" name="Freeform 14"/>
            <p:cNvSpPr>
              <a:spLocks noChangeArrowheads="1"/>
            </p:cNvSpPr>
            <p:nvPr/>
          </p:nvSpPr>
          <p:spPr bwMode="auto">
            <a:xfrm>
              <a:off x="4595798" y="3541103"/>
              <a:ext cx="640550" cy="665138"/>
            </a:xfrm>
            <a:custGeom>
              <a:avLst/>
              <a:gdLst>
                <a:gd name="T0" fmla="*/ 2182 w 2183"/>
                <a:gd name="T1" fmla="*/ 1728 h 2268"/>
                <a:gd name="T2" fmla="*/ 2182 w 2183"/>
                <a:gd name="T3" fmla="*/ 1728 h 2268"/>
                <a:gd name="T4" fmla="*/ 1339 w 2183"/>
                <a:gd name="T5" fmla="*/ 691 h 2268"/>
                <a:gd name="T6" fmla="*/ 626 w 2183"/>
                <a:gd name="T7" fmla="*/ 43 h 2268"/>
                <a:gd name="T8" fmla="*/ 410 w 2183"/>
                <a:gd name="T9" fmla="*/ 0 h 2268"/>
                <a:gd name="T10" fmla="*/ 0 w 2183"/>
                <a:gd name="T11" fmla="*/ 43 h 2268"/>
                <a:gd name="T12" fmla="*/ 778 w 2183"/>
                <a:gd name="T13" fmla="*/ 302 h 2268"/>
                <a:gd name="T14" fmla="*/ 1015 w 2183"/>
                <a:gd name="T15" fmla="*/ 777 h 2268"/>
                <a:gd name="T16" fmla="*/ 886 w 2183"/>
                <a:gd name="T17" fmla="*/ 906 h 2268"/>
                <a:gd name="T18" fmla="*/ 734 w 2183"/>
                <a:gd name="T19" fmla="*/ 820 h 2268"/>
                <a:gd name="T20" fmla="*/ 821 w 2183"/>
                <a:gd name="T21" fmla="*/ 1015 h 2268"/>
                <a:gd name="T22" fmla="*/ 1037 w 2183"/>
                <a:gd name="T23" fmla="*/ 950 h 2268"/>
                <a:gd name="T24" fmla="*/ 778 w 2183"/>
                <a:gd name="T25" fmla="*/ 1663 h 2268"/>
                <a:gd name="T26" fmla="*/ 929 w 2183"/>
                <a:gd name="T27" fmla="*/ 1641 h 2268"/>
                <a:gd name="T28" fmla="*/ 799 w 2183"/>
                <a:gd name="T29" fmla="*/ 1922 h 2268"/>
                <a:gd name="T30" fmla="*/ 1123 w 2183"/>
                <a:gd name="T31" fmla="*/ 1749 h 2268"/>
                <a:gd name="T32" fmla="*/ 1663 w 2183"/>
                <a:gd name="T33" fmla="*/ 2267 h 2268"/>
                <a:gd name="T34" fmla="*/ 1771 w 2183"/>
                <a:gd name="T35" fmla="*/ 1620 h 2268"/>
                <a:gd name="T36" fmla="*/ 2182 w 2183"/>
                <a:gd name="T37" fmla="*/ 1728 h 2268"/>
                <a:gd name="T38" fmla="*/ 1339 w 2183"/>
                <a:gd name="T39" fmla="*/ 1555 h 2268"/>
                <a:gd name="T40" fmla="*/ 1339 w 2183"/>
                <a:gd name="T41" fmla="*/ 1555 h 2268"/>
                <a:gd name="T42" fmla="*/ 1555 w 2183"/>
                <a:gd name="T43" fmla="*/ 2073 h 2268"/>
                <a:gd name="T44" fmla="*/ 1425 w 2183"/>
                <a:gd name="T45" fmla="*/ 1835 h 2268"/>
                <a:gd name="T46" fmla="*/ 1318 w 2183"/>
                <a:gd name="T47" fmla="*/ 1555 h 2268"/>
                <a:gd name="T48" fmla="*/ 1210 w 2183"/>
                <a:gd name="T49" fmla="*/ 993 h 2268"/>
                <a:gd name="T50" fmla="*/ 1037 w 2183"/>
                <a:gd name="T51" fmla="*/ 474 h 2268"/>
                <a:gd name="T52" fmla="*/ 951 w 2183"/>
                <a:gd name="T53" fmla="*/ 345 h 2268"/>
                <a:gd name="T54" fmla="*/ 842 w 2183"/>
                <a:gd name="T55" fmla="*/ 259 h 2268"/>
                <a:gd name="T56" fmla="*/ 734 w 2183"/>
                <a:gd name="T57" fmla="*/ 172 h 2268"/>
                <a:gd name="T58" fmla="*/ 605 w 2183"/>
                <a:gd name="T59" fmla="*/ 129 h 2268"/>
                <a:gd name="T60" fmla="*/ 734 w 2183"/>
                <a:gd name="T61" fmla="*/ 172 h 2268"/>
                <a:gd name="T62" fmla="*/ 864 w 2183"/>
                <a:gd name="T63" fmla="*/ 237 h 2268"/>
                <a:gd name="T64" fmla="*/ 1058 w 2183"/>
                <a:gd name="T65" fmla="*/ 453 h 2268"/>
                <a:gd name="T66" fmla="*/ 1253 w 2183"/>
                <a:gd name="T67" fmla="*/ 993 h 2268"/>
                <a:gd name="T68" fmla="*/ 1339 w 2183"/>
                <a:gd name="T69" fmla="*/ 1555 h 2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83" h="2268">
                  <a:moveTo>
                    <a:pt x="2182" y="1728"/>
                  </a:moveTo>
                  <a:lnTo>
                    <a:pt x="2182" y="1728"/>
                  </a:lnTo>
                  <a:cubicBezTo>
                    <a:pt x="1771" y="1555"/>
                    <a:pt x="1512" y="1079"/>
                    <a:pt x="1339" y="691"/>
                  </a:cubicBezTo>
                  <a:cubicBezTo>
                    <a:pt x="1188" y="367"/>
                    <a:pt x="951" y="129"/>
                    <a:pt x="626" y="43"/>
                  </a:cubicBezTo>
                  <a:cubicBezTo>
                    <a:pt x="562" y="21"/>
                    <a:pt x="475" y="0"/>
                    <a:pt x="410" y="0"/>
                  </a:cubicBezTo>
                  <a:cubicBezTo>
                    <a:pt x="259" y="0"/>
                    <a:pt x="130" y="43"/>
                    <a:pt x="0" y="43"/>
                  </a:cubicBezTo>
                  <a:cubicBezTo>
                    <a:pt x="281" y="43"/>
                    <a:pt x="583" y="108"/>
                    <a:pt x="778" y="302"/>
                  </a:cubicBezTo>
                  <a:cubicBezTo>
                    <a:pt x="907" y="410"/>
                    <a:pt x="1080" y="604"/>
                    <a:pt x="1015" y="777"/>
                  </a:cubicBezTo>
                  <a:cubicBezTo>
                    <a:pt x="993" y="842"/>
                    <a:pt x="951" y="885"/>
                    <a:pt x="886" y="906"/>
                  </a:cubicBezTo>
                  <a:cubicBezTo>
                    <a:pt x="821" y="929"/>
                    <a:pt x="734" y="885"/>
                    <a:pt x="734" y="820"/>
                  </a:cubicBezTo>
                  <a:cubicBezTo>
                    <a:pt x="713" y="885"/>
                    <a:pt x="756" y="993"/>
                    <a:pt x="821" y="1015"/>
                  </a:cubicBezTo>
                  <a:cubicBezTo>
                    <a:pt x="907" y="1058"/>
                    <a:pt x="993" y="1015"/>
                    <a:pt x="1037" y="950"/>
                  </a:cubicBezTo>
                  <a:cubicBezTo>
                    <a:pt x="1058" y="1231"/>
                    <a:pt x="951" y="1447"/>
                    <a:pt x="778" y="1663"/>
                  </a:cubicBezTo>
                  <a:cubicBezTo>
                    <a:pt x="778" y="1663"/>
                    <a:pt x="864" y="1663"/>
                    <a:pt x="929" y="1641"/>
                  </a:cubicBezTo>
                  <a:cubicBezTo>
                    <a:pt x="929" y="1641"/>
                    <a:pt x="907" y="1749"/>
                    <a:pt x="799" y="1922"/>
                  </a:cubicBezTo>
                  <a:cubicBezTo>
                    <a:pt x="951" y="1857"/>
                    <a:pt x="993" y="1857"/>
                    <a:pt x="1123" y="1749"/>
                  </a:cubicBezTo>
                  <a:cubicBezTo>
                    <a:pt x="1101" y="2138"/>
                    <a:pt x="1512" y="2030"/>
                    <a:pt x="1663" y="2267"/>
                  </a:cubicBezTo>
                  <a:cubicBezTo>
                    <a:pt x="1512" y="2052"/>
                    <a:pt x="1944" y="1792"/>
                    <a:pt x="1771" y="1620"/>
                  </a:cubicBezTo>
                  <a:cubicBezTo>
                    <a:pt x="1901" y="1684"/>
                    <a:pt x="2030" y="1749"/>
                    <a:pt x="2182" y="1728"/>
                  </a:cubicBezTo>
                  <a:close/>
                  <a:moveTo>
                    <a:pt x="1339" y="1555"/>
                  </a:moveTo>
                  <a:lnTo>
                    <a:pt x="1339" y="1555"/>
                  </a:lnTo>
                  <a:cubicBezTo>
                    <a:pt x="1383" y="1728"/>
                    <a:pt x="1469" y="1922"/>
                    <a:pt x="1555" y="2073"/>
                  </a:cubicBezTo>
                  <a:cubicBezTo>
                    <a:pt x="1512" y="1987"/>
                    <a:pt x="1469" y="1922"/>
                    <a:pt x="1425" y="1835"/>
                  </a:cubicBezTo>
                  <a:cubicBezTo>
                    <a:pt x="1383" y="1749"/>
                    <a:pt x="1339" y="1641"/>
                    <a:pt x="1318" y="1555"/>
                  </a:cubicBezTo>
                  <a:cubicBezTo>
                    <a:pt x="1274" y="1382"/>
                    <a:pt x="1253" y="1188"/>
                    <a:pt x="1210" y="993"/>
                  </a:cubicBezTo>
                  <a:cubicBezTo>
                    <a:pt x="1188" y="820"/>
                    <a:pt x="1123" y="626"/>
                    <a:pt x="1037" y="474"/>
                  </a:cubicBezTo>
                  <a:cubicBezTo>
                    <a:pt x="1015" y="432"/>
                    <a:pt x="972" y="388"/>
                    <a:pt x="951" y="345"/>
                  </a:cubicBezTo>
                  <a:cubicBezTo>
                    <a:pt x="929" y="324"/>
                    <a:pt x="886" y="280"/>
                    <a:pt x="842" y="259"/>
                  </a:cubicBezTo>
                  <a:cubicBezTo>
                    <a:pt x="821" y="215"/>
                    <a:pt x="778" y="194"/>
                    <a:pt x="734" y="172"/>
                  </a:cubicBezTo>
                  <a:cubicBezTo>
                    <a:pt x="691" y="151"/>
                    <a:pt x="648" y="129"/>
                    <a:pt x="605" y="129"/>
                  </a:cubicBezTo>
                  <a:cubicBezTo>
                    <a:pt x="648" y="129"/>
                    <a:pt x="691" y="151"/>
                    <a:pt x="734" y="172"/>
                  </a:cubicBezTo>
                  <a:cubicBezTo>
                    <a:pt x="778" y="194"/>
                    <a:pt x="821" y="215"/>
                    <a:pt x="864" y="237"/>
                  </a:cubicBezTo>
                  <a:cubicBezTo>
                    <a:pt x="929" y="302"/>
                    <a:pt x="993" y="388"/>
                    <a:pt x="1058" y="453"/>
                  </a:cubicBezTo>
                  <a:cubicBezTo>
                    <a:pt x="1145" y="626"/>
                    <a:pt x="1210" y="799"/>
                    <a:pt x="1253" y="993"/>
                  </a:cubicBezTo>
                  <a:cubicBezTo>
                    <a:pt x="1274" y="1188"/>
                    <a:pt x="1296" y="1361"/>
                    <a:pt x="1339" y="155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16" name="Freeform 15"/>
            <p:cNvSpPr>
              <a:spLocks noChangeArrowheads="1"/>
            </p:cNvSpPr>
            <p:nvPr/>
          </p:nvSpPr>
          <p:spPr bwMode="auto">
            <a:xfrm>
              <a:off x="5039654" y="3724857"/>
              <a:ext cx="456797" cy="349391"/>
            </a:xfrm>
            <a:custGeom>
              <a:avLst/>
              <a:gdLst>
                <a:gd name="T0" fmla="*/ 1555 w 1556"/>
                <a:gd name="T1" fmla="*/ 929 h 1189"/>
                <a:gd name="T2" fmla="*/ 1555 w 1556"/>
                <a:gd name="T3" fmla="*/ 929 h 1189"/>
                <a:gd name="T4" fmla="*/ 0 w 1556"/>
                <a:gd name="T5" fmla="*/ 0 h 1189"/>
                <a:gd name="T6" fmla="*/ 1144 w 1556"/>
                <a:gd name="T7" fmla="*/ 1188 h 1189"/>
                <a:gd name="T8" fmla="*/ 907 w 1556"/>
                <a:gd name="T9" fmla="*/ 907 h 1189"/>
                <a:gd name="T10" fmla="*/ 1555 w 1556"/>
                <a:gd name="T11" fmla="*/ 929 h 1189"/>
                <a:gd name="T12" fmla="*/ 1167 w 1556"/>
                <a:gd name="T13" fmla="*/ 864 h 1189"/>
                <a:gd name="T14" fmla="*/ 1167 w 1556"/>
                <a:gd name="T15" fmla="*/ 864 h 1189"/>
                <a:gd name="T16" fmla="*/ 907 w 1556"/>
                <a:gd name="T17" fmla="*/ 799 h 1189"/>
                <a:gd name="T18" fmla="*/ 670 w 1556"/>
                <a:gd name="T19" fmla="*/ 670 h 1189"/>
                <a:gd name="T20" fmla="*/ 453 w 1556"/>
                <a:gd name="T21" fmla="*/ 518 h 1189"/>
                <a:gd name="T22" fmla="*/ 259 w 1556"/>
                <a:gd name="T23" fmla="*/ 345 h 1189"/>
                <a:gd name="T24" fmla="*/ 453 w 1556"/>
                <a:gd name="T25" fmla="*/ 518 h 1189"/>
                <a:gd name="T26" fmla="*/ 670 w 1556"/>
                <a:gd name="T27" fmla="*/ 648 h 1189"/>
                <a:gd name="T28" fmla="*/ 929 w 1556"/>
                <a:gd name="T29" fmla="*/ 777 h 1189"/>
                <a:gd name="T30" fmla="*/ 1167 w 1556"/>
                <a:gd name="T31" fmla="*/ 864 h 1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56" h="1189">
                  <a:moveTo>
                    <a:pt x="1555" y="929"/>
                  </a:moveTo>
                  <a:lnTo>
                    <a:pt x="1555" y="929"/>
                  </a:lnTo>
                  <a:cubicBezTo>
                    <a:pt x="950" y="777"/>
                    <a:pt x="410" y="453"/>
                    <a:pt x="0" y="0"/>
                  </a:cubicBezTo>
                  <a:cubicBezTo>
                    <a:pt x="173" y="345"/>
                    <a:pt x="712" y="1123"/>
                    <a:pt x="1144" y="1188"/>
                  </a:cubicBezTo>
                  <a:cubicBezTo>
                    <a:pt x="1144" y="1166"/>
                    <a:pt x="950" y="994"/>
                    <a:pt x="907" y="907"/>
                  </a:cubicBezTo>
                  <a:cubicBezTo>
                    <a:pt x="1080" y="1015"/>
                    <a:pt x="1361" y="1037"/>
                    <a:pt x="1555" y="929"/>
                  </a:cubicBezTo>
                  <a:close/>
                  <a:moveTo>
                    <a:pt x="1167" y="864"/>
                  </a:moveTo>
                  <a:lnTo>
                    <a:pt x="1167" y="864"/>
                  </a:lnTo>
                  <a:cubicBezTo>
                    <a:pt x="1080" y="842"/>
                    <a:pt x="994" y="821"/>
                    <a:pt x="907" y="799"/>
                  </a:cubicBezTo>
                  <a:cubicBezTo>
                    <a:pt x="821" y="756"/>
                    <a:pt x="735" y="712"/>
                    <a:pt x="670" y="670"/>
                  </a:cubicBezTo>
                  <a:cubicBezTo>
                    <a:pt x="583" y="626"/>
                    <a:pt x="518" y="583"/>
                    <a:pt x="453" y="518"/>
                  </a:cubicBezTo>
                  <a:cubicBezTo>
                    <a:pt x="389" y="475"/>
                    <a:pt x="324" y="410"/>
                    <a:pt x="259" y="345"/>
                  </a:cubicBezTo>
                  <a:cubicBezTo>
                    <a:pt x="324" y="389"/>
                    <a:pt x="389" y="453"/>
                    <a:pt x="453" y="518"/>
                  </a:cubicBezTo>
                  <a:cubicBezTo>
                    <a:pt x="540" y="562"/>
                    <a:pt x="605" y="605"/>
                    <a:pt x="670" y="648"/>
                  </a:cubicBezTo>
                  <a:cubicBezTo>
                    <a:pt x="756" y="712"/>
                    <a:pt x="842" y="735"/>
                    <a:pt x="929" y="777"/>
                  </a:cubicBezTo>
                  <a:cubicBezTo>
                    <a:pt x="994" y="821"/>
                    <a:pt x="1080" y="842"/>
                    <a:pt x="1167" y="86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17" name="Freeform 16"/>
            <p:cNvSpPr>
              <a:spLocks noChangeArrowheads="1"/>
            </p:cNvSpPr>
            <p:nvPr/>
          </p:nvSpPr>
          <p:spPr bwMode="auto">
            <a:xfrm>
              <a:off x="4584151" y="3609688"/>
              <a:ext cx="216106" cy="240691"/>
            </a:xfrm>
            <a:custGeom>
              <a:avLst/>
              <a:gdLst>
                <a:gd name="T0" fmla="*/ 0 w 735"/>
                <a:gd name="T1" fmla="*/ 0 h 822"/>
                <a:gd name="T2" fmla="*/ 0 w 735"/>
                <a:gd name="T3" fmla="*/ 0 h 822"/>
                <a:gd name="T4" fmla="*/ 518 w 735"/>
                <a:gd name="T5" fmla="*/ 692 h 822"/>
                <a:gd name="T6" fmla="*/ 0 w 735"/>
                <a:gd name="T7" fmla="*/ 0 h 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5" h="822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302" y="821"/>
                    <a:pt x="518" y="692"/>
                  </a:cubicBezTo>
                  <a:cubicBezTo>
                    <a:pt x="734" y="562"/>
                    <a:pt x="0" y="0"/>
                    <a:pt x="0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</p:grpSp>
      <p:grpSp>
        <p:nvGrpSpPr>
          <p:cNvPr id="18" name="Group 17"/>
          <p:cNvGrpSpPr/>
          <p:nvPr userDrawn="1"/>
        </p:nvGrpSpPr>
        <p:grpSpPr>
          <a:xfrm>
            <a:off x="3959326" y="183176"/>
            <a:ext cx="1197890" cy="281348"/>
            <a:chOff x="3125767" y="739503"/>
            <a:chExt cx="2865008" cy="672901"/>
          </a:xfrm>
        </p:grpSpPr>
        <p:sp>
          <p:nvSpPr>
            <p:cNvPr id="19" name="Freeform 18"/>
            <p:cNvSpPr>
              <a:spLocks noChangeArrowheads="1"/>
            </p:cNvSpPr>
            <p:nvPr/>
          </p:nvSpPr>
          <p:spPr bwMode="auto">
            <a:xfrm>
              <a:off x="5229878" y="1107010"/>
              <a:ext cx="417975" cy="247161"/>
            </a:xfrm>
            <a:custGeom>
              <a:avLst/>
              <a:gdLst>
                <a:gd name="T0" fmla="*/ 1188 w 1426"/>
                <a:gd name="T1" fmla="*/ 346 h 844"/>
                <a:gd name="T2" fmla="*/ 1188 w 1426"/>
                <a:gd name="T3" fmla="*/ 346 h 844"/>
                <a:gd name="T4" fmla="*/ 993 w 1426"/>
                <a:gd name="T5" fmla="*/ 194 h 844"/>
                <a:gd name="T6" fmla="*/ 410 w 1426"/>
                <a:gd name="T7" fmla="*/ 21 h 844"/>
                <a:gd name="T8" fmla="*/ 0 w 1426"/>
                <a:gd name="T9" fmla="*/ 173 h 844"/>
                <a:gd name="T10" fmla="*/ 194 w 1426"/>
                <a:gd name="T11" fmla="*/ 151 h 844"/>
                <a:gd name="T12" fmla="*/ 540 w 1426"/>
                <a:gd name="T13" fmla="*/ 388 h 844"/>
                <a:gd name="T14" fmla="*/ 475 w 1426"/>
                <a:gd name="T15" fmla="*/ 820 h 844"/>
                <a:gd name="T16" fmla="*/ 648 w 1426"/>
                <a:gd name="T17" fmla="*/ 799 h 844"/>
                <a:gd name="T18" fmla="*/ 713 w 1426"/>
                <a:gd name="T19" fmla="*/ 626 h 844"/>
                <a:gd name="T20" fmla="*/ 842 w 1426"/>
                <a:gd name="T21" fmla="*/ 713 h 844"/>
                <a:gd name="T22" fmla="*/ 972 w 1426"/>
                <a:gd name="T23" fmla="*/ 691 h 844"/>
                <a:gd name="T24" fmla="*/ 950 w 1426"/>
                <a:gd name="T25" fmla="*/ 561 h 844"/>
                <a:gd name="T26" fmla="*/ 1231 w 1426"/>
                <a:gd name="T27" fmla="*/ 583 h 844"/>
                <a:gd name="T28" fmla="*/ 1425 w 1426"/>
                <a:gd name="T29" fmla="*/ 367 h 844"/>
                <a:gd name="T30" fmla="*/ 1188 w 1426"/>
                <a:gd name="T31" fmla="*/ 346 h 844"/>
                <a:gd name="T32" fmla="*/ 972 w 1426"/>
                <a:gd name="T33" fmla="*/ 388 h 844"/>
                <a:gd name="T34" fmla="*/ 972 w 1426"/>
                <a:gd name="T35" fmla="*/ 388 h 844"/>
                <a:gd name="T36" fmla="*/ 821 w 1426"/>
                <a:gd name="T37" fmla="*/ 259 h 844"/>
                <a:gd name="T38" fmla="*/ 842 w 1426"/>
                <a:gd name="T39" fmla="*/ 302 h 844"/>
                <a:gd name="T40" fmla="*/ 886 w 1426"/>
                <a:gd name="T41" fmla="*/ 497 h 844"/>
                <a:gd name="T42" fmla="*/ 821 w 1426"/>
                <a:gd name="T43" fmla="*/ 302 h 844"/>
                <a:gd name="T44" fmla="*/ 756 w 1426"/>
                <a:gd name="T45" fmla="*/ 194 h 844"/>
                <a:gd name="T46" fmla="*/ 626 w 1426"/>
                <a:gd name="T47" fmla="*/ 151 h 844"/>
                <a:gd name="T48" fmla="*/ 432 w 1426"/>
                <a:gd name="T49" fmla="*/ 129 h 844"/>
                <a:gd name="T50" fmla="*/ 648 w 1426"/>
                <a:gd name="T51" fmla="*/ 129 h 844"/>
                <a:gd name="T52" fmla="*/ 821 w 1426"/>
                <a:gd name="T53" fmla="*/ 238 h 844"/>
                <a:gd name="T54" fmla="*/ 972 w 1426"/>
                <a:gd name="T55" fmla="*/ 367 h 844"/>
                <a:gd name="T56" fmla="*/ 1145 w 1426"/>
                <a:gd name="T57" fmla="*/ 475 h 844"/>
                <a:gd name="T58" fmla="*/ 972 w 1426"/>
                <a:gd name="T59" fmla="*/ 388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26" h="844">
                  <a:moveTo>
                    <a:pt x="1188" y="346"/>
                  </a:moveTo>
                  <a:lnTo>
                    <a:pt x="1188" y="346"/>
                  </a:lnTo>
                  <a:cubicBezTo>
                    <a:pt x="1123" y="302"/>
                    <a:pt x="1058" y="259"/>
                    <a:pt x="993" y="194"/>
                  </a:cubicBezTo>
                  <a:cubicBezTo>
                    <a:pt x="821" y="65"/>
                    <a:pt x="605" y="0"/>
                    <a:pt x="410" y="21"/>
                  </a:cubicBezTo>
                  <a:cubicBezTo>
                    <a:pt x="259" y="43"/>
                    <a:pt x="129" y="86"/>
                    <a:pt x="0" y="173"/>
                  </a:cubicBezTo>
                  <a:cubicBezTo>
                    <a:pt x="64" y="151"/>
                    <a:pt x="129" y="151"/>
                    <a:pt x="194" y="151"/>
                  </a:cubicBezTo>
                  <a:cubicBezTo>
                    <a:pt x="346" y="151"/>
                    <a:pt x="496" y="259"/>
                    <a:pt x="540" y="388"/>
                  </a:cubicBezTo>
                  <a:cubicBezTo>
                    <a:pt x="605" y="518"/>
                    <a:pt x="561" y="713"/>
                    <a:pt x="475" y="820"/>
                  </a:cubicBezTo>
                  <a:cubicBezTo>
                    <a:pt x="519" y="843"/>
                    <a:pt x="605" y="843"/>
                    <a:pt x="648" y="799"/>
                  </a:cubicBezTo>
                  <a:cubicBezTo>
                    <a:pt x="713" y="778"/>
                    <a:pt x="734" y="691"/>
                    <a:pt x="713" y="626"/>
                  </a:cubicBezTo>
                  <a:cubicBezTo>
                    <a:pt x="756" y="670"/>
                    <a:pt x="778" y="691"/>
                    <a:pt x="842" y="713"/>
                  </a:cubicBezTo>
                  <a:cubicBezTo>
                    <a:pt x="886" y="734"/>
                    <a:pt x="928" y="734"/>
                    <a:pt x="972" y="691"/>
                  </a:cubicBezTo>
                  <a:cubicBezTo>
                    <a:pt x="993" y="648"/>
                    <a:pt x="972" y="605"/>
                    <a:pt x="950" y="561"/>
                  </a:cubicBezTo>
                  <a:cubicBezTo>
                    <a:pt x="1037" y="605"/>
                    <a:pt x="1145" y="626"/>
                    <a:pt x="1231" y="583"/>
                  </a:cubicBezTo>
                  <a:cubicBezTo>
                    <a:pt x="1317" y="561"/>
                    <a:pt x="1382" y="475"/>
                    <a:pt x="1425" y="367"/>
                  </a:cubicBezTo>
                  <a:cubicBezTo>
                    <a:pt x="1339" y="411"/>
                    <a:pt x="1253" y="388"/>
                    <a:pt x="1188" y="346"/>
                  </a:cubicBezTo>
                  <a:close/>
                  <a:moveTo>
                    <a:pt x="972" y="388"/>
                  </a:moveTo>
                  <a:lnTo>
                    <a:pt x="972" y="388"/>
                  </a:lnTo>
                  <a:cubicBezTo>
                    <a:pt x="928" y="346"/>
                    <a:pt x="886" y="302"/>
                    <a:pt x="821" y="259"/>
                  </a:cubicBezTo>
                  <a:cubicBezTo>
                    <a:pt x="842" y="281"/>
                    <a:pt x="842" y="281"/>
                    <a:pt x="842" y="302"/>
                  </a:cubicBezTo>
                  <a:cubicBezTo>
                    <a:pt x="886" y="346"/>
                    <a:pt x="907" y="432"/>
                    <a:pt x="886" y="497"/>
                  </a:cubicBezTo>
                  <a:cubicBezTo>
                    <a:pt x="886" y="432"/>
                    <a:pt x="864" y="367"/>
                    <a:pt x="821" y="302"/>
                  </a:cubicBezTo>
                  <a:cubicBezTo>
                    <a:pt x="799" y="281"/>
                    <a:pt x="778" y="238"/>
                    <a:pt x="756" y="194"/>
                  </a:cubicBezTo>
                  <a:cubicBezTo>
                    <a:pt x="713" y="173"/>
                    <a:pt x="669" y="173"/>
                    <a:pt x="626" y="151"/>
                  </a:cubicBezTo>
                  <a:cubicBezTo>
                    <a:pt x="561" y="129"/>
                    <a:pt x="496" y="129"/>
                    <a:pt x="432" y="129"/>
                  </a:cubicBezTo>
                  <a:cubicBezTo>
                    <a:pt x="496" y="108"/>
                    <a:pt x="561" y="108"/>
                    <a:pt x="648" y="129"/>
                  </a:cubicBezTo>
                  <a:cubicBezTo>
                    <a:pt x="713" y="151"/>
                    <a:pt x="778" y="194"/>
                    <a:pt x="821" y="238"/>
                  </a:cubicBezTo>
                  <a:cubicBezTo>
                    <a:pt x="886" y="281"/>
                    <a:pt x="928" y="324"/>
                    <a:pt x="972" y="367"/>
                  </a:cubicBezTo>
                  <a:cubicBezTo>
                    <a:pt x="1037" y="411"/>
                    <a:pt x="1080" y="453"/>
                    <a:pt x="1145" y="475"/>
                  </a:cubicBezTo>
                  <a:cubicBezTo>
                    <a:pt x="1080" y="475"/>
                    <a:pt x="1015" y="432"/>
                    <a:pt x="972" y="38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20" name="Freeform 19"/>
            <p:cNvSpPr>
              <a:spLocks noChangeArrowheads="1"/>
            </p:cNvSpPr>
            <p:nvPr/>
          </p:nvSpPr>
          <p:spPr bwMode="auto">
            <a:xfrm>
              <a:off x="5039654" y="993135"/>
              <a:ext cx="931710" cy="399859"/>
            </a:xfrm>
            <a:custGeom>
              <a:avLst/>
              <a:gdLst>
                <a:gd name="T0" fmla="*/ 2722 w 3176"/>
                <a:gd name="T1" fmla="*/ 259 h 1362"/>
                <a:gd name="T2" fmla="*/ 2722 w 3176"/>
                <a:gd name="T3" fmla="*/ 259 h 1362"/>
                <a:gd name="T4" fmla="*/ 1641 w 3176"/>
                <a:gd name="T5" fmla="*/ 43 h 1362"/>
                <a:gd name="T6" fmla="*/ 0 w 3176"/>
                <a:gd name="T7" fmla="*/ 907 h 1362"/>
                <a:gd name="T8" fmla="*/ 1123 w 3176"/>
                <a:gd name="T9" fmla="*/ 324 h 1362"/>
                <a:gd name="T10" fmla="*/ 1555 w 3176"/>
                <a:gd name="T11" fmla="*/ 303 h 1362"/>
                <a:gd name="T12" fmla="*/ 1749 w 3176"/>
                <a:gd name="T13" fmla="*/ 345 h 1362"/>
                <a:gd name="T14" fmla="*/ 1944 w 3176"/>
                <a:gd name="T15" fmla="*/ 410 h 1362"/>
                <a:gd name="T16" fmla="*/ 2138 w 3176"/>
                <a:gd name="T17" fmla="*/ 345 h 1362"/>
                <a:gd name="T18" fmla="*/ 2117 w 3176"/>
                <a:gd name="T19" fmla="*/ 195 h 1362"/>
                <a:gd name="T20" fmla="*/ 2570 w 3176"/>
                <a:gd name="T21" fmla="*/ 907 h 1362"/>
                <a:gd name="T22" fmla="*/ 2959 w 3176"/>
                <a:gd name="T23" fmla="*/ 1167 h 1362"/>
                <a:gd name="T24" fmla="*/ 2981 w 3176"/>
                <a:gd name="T25" fmla="*/ 1274 h 1362"/>
                <a:gd name="T26" fmla="*/ 3110 w 3176"/>
                <a:gd name="T27" fmla="*/ 1296 h 1362"/>
                <a:gd name="T28" fmla="*/ 3131 w 3176"/>
                <a:gd name="T29" fmla="*/ 1188 h 1362"/>
                <a:gd name="T30" fmla="*/ 2722 w 3176"/>
                <a:gd name="T31" fmla="*/ 259 h 1362"/>
                <a:gd name="T32" fmla="*/ 3045 w 3176"/>
                <a:gd name="T33" fmla="*/ 842 h 1362"/>
                <a:gd name="T34" fmla="*/ 3045 w 3176"/>
                <a:gd name="T35" fmla="*/ 842 h 1362"/>
                <a:gd name="T36" fmla="*/ 2894 w 3176"/>
                <a:gd name="T37" fmla="*/ 562 h 1362"/>
                <a:gd name="T38" fmla="*/ 2657 w 3176"/>
                <a:gd name="T39" fmla="*/ 345 h 1362"/>
                <a:gd name="T40" fmla="*/ 2376 w 3176"/>
                <a:gd name="T41" fmla="*/ 173 h 1362"/>
                <a:gd name="T42" fmla="*/ 2678 w 3176"/>
                <a:gd name="T43" fmla="*/ 324 h 1362"/>
                <a:gd name="T44" fmla="*/ 2916 w 3176"/>
                <a:gd name="T45" fmla="*/ 540 h 1362"/>
                <a:gd name="T46" fmla="*/ 3067 w 3176"/>
                <a:gd name="T47" fmla="*/ 842 h 1362"/>
                <a:gd name="T48" fmla="*/ 3089 w 3176"/>
                <a:gd name="T49" fmla="*/ 1167 h 1362"/>
                <a:gd name="T50" fmla="*/ 3045 w 3176"/>
                <a:gd name="T51" fmla="*/ 842 h 1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76" h="1362">
                  <a:moveTo>
                    <a:pt x="2722" y="259"/>
                  </a:moveTo>
                  <a:lnTo>
                    <a:pt x="2722" y="259"/>
                  </a:lnTo>
                  <a:cubicBezTo>
                    <a:pt x="2419" y="43"/>
                    <a:pt x="2008" y="0"/>
                    <a:pt x="1641" y="43"/>
                  </a:cubicBezTo>
                  <a:cubicBezTo>
                    <a:pt x="950" y="108"/>
                    <a:pt x="410" y="389"/>
                    <a:pt x="0" y="907"/>
                  </a:cubicBezTo>
                  <a:cubicBezTo>
                    <a:pt x="259" y="583"/>
                    <a:pt x="712" y="368"/>
                    <a:pt x="1123" y="324"/>
                  </a:cubicBezTo>
                  <a:cubicBezTo>
                    <a:pt x="1274" y="303"/>
                    <a:pt x="1404" y="281"/>
                    <a:pt x="1555" y="303"/>
                  </a:cubicBezTo>
                  <a:cubicBezTo>
                    <a:pt x="1620" y="303"/>
                    <a:pt x="1685" y="324"/>
                    <a:pt x="1749" y="345"/>
                  </a:cubicBezTo>
                  <a:cubicBezTo>
                    <a:pt x="1814" y="368"/>
                    <a:pt x="1879" y="389"/>
                    <a:pt x="1944" y="410"/>
                  </a:cubicBezTo>
                  <a:cubicBezTo>
                    <a:pt x="2008" y="410"/>
                    <a:pt x="2073" y="389"/>
                    <a:pt x="2138" y="345"/>
                  </a:cubicBezTo>
                  <a:cubicBezTo>
                    <a:pt x="2181" y="303"/>
                    <a:pt x="2181" y="216"/>
                    <a:pt x="2117" y="195"/>
                  </a:cubicBezTo>
                  <a:cubicBezTo>
                    <a:pt x="2376" y="368"/>
                    <a:pt x="2505" y="627"/>
                    <a:pt x="2570" y="907"/>
                  </a:cubicBezTo>
                  <a:cubicBezTo>
                    <a:pt x="2613" y="1188"/>
                    <a:pt x="2851" y="1361"/>
                    <a:pt x="2959" y="1167"/>
                  </a:cubicBezTo>
                  <a:cubicBezTo>
                    <a:pt x="2981" y="1188"/>
                    <a:pt x="2959" y="1232"/>
                    <a:pt x="2981" y="1274"/>
                  </a:cubicBezTo>
                  <a:cubicBezTo>
                    <a:pt x="3002" y="1318"/>
                    <a:pt x="3067" y="1339"/>
                    <a:pt x="3110" y="1296"/>
                  </a:cubicBezTo>
                  <a:cubicBezTo>
                    <a:pt x="3131" y="1253"/>
                    <a:pt x="3131" y="1232"/>
                    <a:pt x="3131" y="1188"/>
                  </a:cubicBezTo>
                  <a:cubicBezTo>
                    <a:pt x="3175" y="821"/>
                    <a:pt x="3045" y="475"/>
                    <a:pt x="2722" y="259"/>
                  </a:cubicBezTo>
                  <a:close/>
                  <a:moveTo>
                    <a:pt x="3045" y="842"/>
                  </a:moveTo>
                  <a:lnTo>
                    <a:pt x="3045" y="842"/>
                  </a:lnTo>
                  <a:cubicBezTo>
                    <a:pt x="3002" y="756"/>
                    <a:pt x="2959" y="648"/>
                    <a:pt x="2894" y="562"/>
                  </a:cubicBezTo>
                  <a:cubicBezTo>
                    <a:pt x="2829" y="475"/>
                    <a:pt x="2743" y="410"/>
                    <a:pt x="2657" y="345"/>
                  </a:cubicBezTo>
                  <a:cubicBezTo>
                    <a:pt x="2570" y="259"/>
                    <a:pt x="2484" y="216"/>
                    <a:pt x="2376" y="173"/>
                  </a:cubicBezTo>
                  <a:cubicBezTo>
                    <a:pt x="2484" y="195"/>
                    <a:pt x="2592" y="259"/>
                    <a:pt x="2678" y="324"/>
                  </a:cubicBezTo>
                  <a:cubicBezTo>
                    <a:pt x="2764" y="389"/>
                    <a:pt x="2851" y="454"/>
                    <a:pt x="2916" y="540"/>
                  </a:cubicBezTo>
                  <a:cubicBezTo>
                    <a:pt x="2981" y="627"/>
                    <a:pt x="3024" y="735"/>
                    <a:pt x="3067" y="842"/>
                  </a:cubicBezTo>
                  <a:cubicBezTo>
                    <a:pt x="3089" y="950"/>
                    <a:pt x="3089" y="1059"/>
                    <a:pt x="3089" y="1167"/>
                  </a:cubicBezTo>
                  <a:cubicBezTo>
                    <a:pt x="3089" y="1059"/>
                    <a:pt x="3067" y="950"/>
                    <a:pt x="3045" y="84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21" name="Freeform 20"/>
            <p:cNvSpPr>
              <a:spLocks noChangeArrowheads="1"/>
            </p:cNvSpPr>
            <p:nvPr/>
          </p:nvSpPr>
          <p:spPr bwMode="auto">
            <a:xfrm>
              <a:off x="5590915" y="929727"/>
              <a:ext cx="399860" cy="190224"/>
            </a:xfrm>
            <a:custGeom>
              <a:avLst/>
              <a:gdLst>
                <a:gd name="T0" fmla="*/ 0 w 1362"/>
                <a:gd name="T1" fmla="*/ 194 h 649"/>
                <a:gd name="T2" fmla="*/ 0 w 1362"/>
                <a:gd name="T3" fmla="*/ 194 h 649"/>
                <a:gd name="T4" fmla="*/ 820 w 1362"/>
                <a:gd name="T5" fmla="*/ 216 h 649"/>
                <a:gd name="T6" fmla="*/ 950 w 1362"/>
                <a:gd name="T7" fmla="*/ 238 h 649"/>
                <a:gd name="T8" fmla="*/ 1080 w 1362"/>
                <a:gd name="T9" fmla="*/ 216 h 649"/>
                <a:gd name="T10" fmla="*/ 1145 w 1362"/>
                <a:gd name="T11" fmla="*/ 87 h 649"/>
                <a:gd name="T12" fmla="*/ 1015 w 1362"/>
                <a:gd name="T13" fmla="*/ 43 h 649"/>
                <a:gd name="T14" fmla="*/ 1275 w 1362"/>
                <a:gd name="T15" fmla="*/ 65 h 649"/>
                <a:gd name="T16" fmla="*/ 1317 w 1362"/>
                <a:gd name="T17" fmla="*/ 302 h 649"/>
                <a:gd name="T18" fmla="*/ 1102 w 1362"/>
                <a:gd name="T19" fmla="*/ 432 h 649"/>
                <a:gd name="T20" fmla="*/ 1166 w 1362"/>
                <a:gd name="T21" fmla="*/ 497 h 649"/>
                <a:gd name="T22" fmla="*/ 950 w 1362"/>
                <a:gd name="T23" fmla="*/ 454 h 649"/>
                <a:gd name="T24" fmla="*/ 0 w 1362"/>
                <a:gd name="T25" fmla="*/ 194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62" h="649">
                  <a:moveTo>
                    <a:pt x="0" y="194"/>
                  </a:moveTo>
                  <a:lnTo>
                    <a:pt x="0" y="194"/>
                  </a:lnTo>
                  <a:cubicBezTo>
                    <a:pt x="281" y="130"/>
                    <a:pt x="540" y="130"/>
                    <a:pt x="820" y="216"/>
                  </a:cubicBezTo>
                  <a:cubicBezTo>
                    <a:pt x="864" y="216"/>
                    <a:pt x="907" y="238"/>
                    <a:pt x="950" y="238"/>
                  </a:cubicBezTo>
                  <a:cubicBezTo>
                    <a:pt x="993" y="259"/>
                    <a:pt x="1037" y="238"/>
                    <a:pt x="1080" y="216"/>
                  </a:cubicBezTo>
                  <a:cubicBezTo>
                    <a:pt x="1123" y="194"/>
                    <a:pt x="1145" y="152"/>
                    <a:pt x="1145" y="87"/>
                  </a:cubicBezTo>
                  <a:cubicBezTo>
                    <a:pt x="1123" y="43"/>
                    <a:pt x="1058" y="22"/>
                    <a:pt x="1015" y="43"/>
                  </a:cubicBezTo>
                  <a:cubicBezTo>
                    <a:pt x="1102" y="0"/>
                    <a:pt x="1210" y="0"/>
                    <a:pt x="1275" y="65"/>
                  </a:cubicBezTo>
                  <a:cubicBezTo>
                    <a:pt x="1339" y="130"/>
                    <a:pt x="1361" y="216"/>
                    <a:pt x="1317" y="302"/>
                  </a:cubicBezTo>
                  <a:cubicBezTo>
                    <a:pt x="1275" y="389"/>
                    <a:pt x="1188" y="432"/>
                    <a:pt x="1102" y="432"/>
                  </a:cubicBezTo>
                  <a:cubicBezTo>
                    <a:pt x="1123" y="432"/>
                    <a:pt x="1166" y="454"/>
                    <a:pt x="1166" y="497"/>
                  </a:cubicBezTo>
                  <a:cubicBezTo>
                    <a:pt x="1231" y="648"/>
                    <a:pt x="972" y="475"/>
                    <a:pt x="950" y="454"/>
                  </a:cubicBezTo>
                  <a:cubicBezTo>
                    <a:pt x="691" y="302"/>
                    <a:pt x="302" y="130"/>
                    <a:pt x="0" y="19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22" name="Freeform 21"/>
            <p:cNvSpPr>
              <a:spLocks noChangeArrowheads="1"/>
            </p:cNvSpPr>
            <p:nvPr/>
          </p:nvSpPr>
          <p:spPr bwMode="auto">
            <a:xfrm>
              <a:off x="4595798" y="739503"/>
              <a:ext cx="640550" cy="672901"/>
            </a:xfrm>
            <a:custGeom>
              <a:avLst/>
              <a:gdLst>
                <a:gd name="T0" fmla="*/ 1771 w 2183"/>
                <a:gd name="T1" fmla="*/ 670 h 2291"/>
                <a:gd name="T2" fmla="*/ 1771 w 2183"/>
                <a:gd name="T3" fmla="*/ 670 h 2291"/>
                <a:gd name="T4" fmla="*/ 1663 w 2183"/>
                <a:gd name="T5" fmla="*/ 0 h 2291"/>
                <a:gd name="T6" fmla="*/ 1123 w 2183"/>
                <a:gd name="T7" fmla="*/ 540 h 2291"/>
                <a:gd name="T8" fmla="*/ 799 w 2183"/>
                <a:gd name="T9" fmla="*/ 368 h 2291"/>
                <a:gd name="T10" fmla="*/ 929 w 2183"/>
                <a:gd name="T11" fmla="*/ 648 h 2291"/>
                <a:gd name="T12" fmla="*/ 778 w 2183"/>
                <a:gd name="T13" fmla="*/ 627 h 2291"/>
                <a:gd name="T14" fmla="*/ 1037 w 2183"/>
                <a:gd name="T15" fmla="*/ 1318 h 2291"/>
                <a:gd name="T16" fmla="*/ 821 w 2183"/>
                <a:gd name="T17" fmla="*/ 1253 h 2291"/>
                <a:gd name="T18" fmla="*/ 734 w 2183"/>
                <a:gd name="T19" fmla="*/ 1469 h 2291"/>
                <a:gd name="T20" fmla="*/ 886 w 2183"/>
                <a:gd name="T21" fmla="*/ 1382 h 2291"/>
                <a:gd name="T22" fmla="*/ 1015 w 2183"/>
                <a:gd name="T23" fmla="*/ 1512 h 2291"/>
                <a:gd name="T24" fmla="*/ 778 w 2183"/>
                <a:gd name="T25" fmla="*/ 1966 h 2291"/>
                <a:gd name="T26" fmla="*/ 0 w 2183"/>
                <a:gd name="T27" fmla="*/ 2246 h 2291"/>
                <a:gd name="T28" fmla="*/ 410 w 2183"/>
                <a:gd name="T29" fmla="*/ 2268 h 2291"/>
                <a:gd name="T30" fmla="*/ 626 w 2183"/>
                <a:gd name="T31" fmla="*/ 2246 h 2291"/>
                <a:gd name="T32" fmla="*/ 1339 w 2183"/>
                <a:gd name="T33" fmla="*/ 1577 h 2291"/>
                <a:gd name="T34" fmla="*/ 2182 w 2183"/>
                <a:gd name="T35" fmla="*/ 540 h 2291"/>
                <a:gd name="T36" fmla="*/ 1771 w 2183"/>
                <a:gd name="T37" fmla="*/ 670 h 2291"/>
                <a:gd name="T38" fmla="*/ 1253 w 2183"/>
                <a:gd name="T39" fmla="*/ 1296 h 2291"/>
                <a:gd name="T40" fmla="*/ 1253 w 2183"/>
                <a:gd name="T41" fmla="*/ 1296 h 2291"/>
                <a:gd name="T42" fmla="*/ 1058 w 2183"/>
                <a:gd name="T43" fmla="*/ 1814 h 2291"/>
                <a:gd name="T44" fmla="*/ 864 w 2183"/>
                <a:gd name="T45" fmla="*/ 2031 h 2291"/>
                <a:gd name="T46" fmla="*/ 734 w 2183"/>
                <a:gd name="T47" fmla="*/ 2117 h 2291"/>
                <a:gd name="T48" fmla="*/ 605 w 2183"/>
                <a:gd name="T49" fmla="*/ 2160 h 2291"/>
                <a:gd name="T50" fmla="*/ 734 w 2183"/>
                <a:gd name="T51" fmla="*/ 2117 h 2291"/>
                <a:gd name="T52" fmla="*/ 842 w 2183"/>
                <a:gd name="T53" fmla="*/ 2031 h 2291"/>
                <a:gd name="T54" fmla="*/ 951 w 2183"/>
                <a:gd name="T55" fmla="*/ 1923 h 2291"/>
                <a:gd name="T56" fmla="*/ 1037 w 2183"/>
                <a:gd name="T57" fmla="*/ 1814 h 2291"/>
                <a:gd name="T58" fmla="*/ 1210 w 2183"/>
                <a:gd name="T59" fmla="*/ 1274 h 2291"/>
                <a:gd name="T60" fmla="*/ 1318 w 2183"/>
                <a:gd name="T61" fmla="*/ 713 h 2291"/>
                <a:gd name="T62" fmla="*/ 1425 w 2183"/>
                <a:gd name="T63" fmla="*/ 454 h 2291"/>
                <a:gd name="T64" fmla="*/ 1555 w 2183"/>
                <a:gd name="T65" fmla="*/ 195 h 2291"/>
                <a:gd name="T66" fmla="*/ 1339 w 2183"/>
                <a:gd name="T67" fmla="*/ 735 h 2291"/>
                <a:gd name="T68" fmla="*/ 1253 w 2183"/>
                <a:gd name="T69" fmla="*/ 1296 h 2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83" h="2291">
                  <a:moveTo>
                    <a:pt x="1771" y="670"/>
                  </a:moveTo>
                  <a:lnTo>
                    <a:pt x="1771" y="670"/>
                  </a:lnTo>
                  <a:cubicBezTo>
                    <a:pt x="1944" y="476"/>
                    <a:pt x="1512" y="216"/>
                    <a:pt x="1663" y="0"/>
                  </a:cubicBezTo>
                  <a:cubicBezTo>
                    <a:pt x="1512" y="238"/>
                    <a:pt x="1101" y="151"/>
                    <a:pt x="1123" y="540"/>
                  </a:cubicBezTo>
                  <a:cubicBezTo>
                    <a:pt x="993" y="432"/>
                    <a:pt x="951" y="411"/>
                    <a:pt x="799" y="368"/>
                  </a:cubicBezTo>
                  <a:cubicBezTo>
                    <a:pt x="907" y="540"/>
                    <a:pt x="929" y="648"/>
                    <a:pt x="929" y="648"/>
                  </a:cubicBezTo>
                  <a:cubicBezTo>
                    <a:pt x="864" y="627"/>
                    <a:pt x="778" y="627"/>
                    <a:pt x="778" y="627"/>
                  </a:cubicBezTo>
                  <a:cubicBezTo>
                    <a:pt x="951" y="821"/>
                    <a:pt x="1058" y="1059"/>
                    <a:pt x="1037" y="1318"/>
                  </a:cubicBezTo>
                  <a:cubicBezTo>
                    <a:pt x="993" y="1253"/>
                    <a:pt x="907" y="1209"/>
                    <a:pt x="821" y="1253"/>
                  </a:cubicBezTo>
                  <a:cubicBezTo>
                    <a:pt x="756" y="1296"/>
                    <a:pt x="713" y="1382"/>
                    <a:pt x="734" y="1469"/>
                  </a:cubicBezTo>
                  <a:cubicBezTo>
                    <a:pt x="734" y="1404"/>
                    <a:pt x="821" y="1361"/>
                    <a:pt x="886" y="1382"/>
                  </a:cubicBezTo>
                  <a:cubicBezTo>
                    <a:pt x="951" y="1404"/>
                    <a:pt x="993" y="1447"/>
                    <a:pt x="1015" y="1512"/>
                  </a:cubicBezTo>
                  <a:cubicBezTo>
                    <a:pt x="1080" y="1685"/>
                    <a:pt x="907" y="1858"/>
                    <a:pt x="778" y="1966"/>
                  </a:cubicBezTo>
                  <a:cubicBezTo>
                    <a:pt x="583" y="2160"/>
                    <a:pt x="281" y="2246"/>
                    <a:pt x="0" y="2246"/>
                  </a:cubicBezTo>
                  <a:cubicBezTo>
                    <a:pt x="130" y="2246"/>
                    <a:pt x="259" y="2290"/>
                    <a:pt x="410" y="2268"/>
                  </a:cubicBezTo>
                  <a:cubicBezTo>
                    <a:pt x="475" y="2268"/>
                    <a:pt x="562" y="2268"/>
                    <a:pt x="626" y="2246"/>
                  </a:cubicBezTo>
                  <a:cubicBezTo>
                    <a:pt x="951" y="2160"/>
                    <a:pt x="1188" y="1923"/>
                    <a:pt x="1339" y="1577"/>
                  </a:cubicBezTo>
                  <a:cubicBezTo>
                    <a:pt x="1512" y="1188"/>
                    <a:pt x="1771" y="735"/>
                    <a:pt x="2182" y="540"/>
                  </a:cubicBezTo>
                  <a:cubicBezTo>
                    <a:pt x="2030" y="540"/>
                    <a:pt x="1901" y="605"/>
                    <a:pt x="1771" y="670"/>
                  </a:cubicBezTo>
                  <a:close/>
                  <a:moveTo>
                    <a:pt x="1253" y="1296"/>
                  </a:moveTo>
                  <a:lnTo>
                    <a:pt x="1253" y="1296"/>
                  </a:lnTo>
                  <a:cubicBezTo>
                    <a:pt x="1210" y="1469"/>
                    <a:pt x="1145" y="1664"/>
                    <a:pt x="1058" y="1814"/>
                  </a:cubicBezTo>
                  <a:cubicBezTo>
                    <a:pt x="993" y="1901"/>
                    <a:pt x="929" y="1966"/>
                    <a:pt x="864" y="2031"/>
                  </a:cubicBezTo>
                  <a:cubicBezTo>
                    <a:pt x="821" y="2073"/>
                    <a:pt x="778" y="2096"/>
                    <a:pt x="734" y="2117"/>
                  </a:cubicBezTo>
                  <a:cubicBezTo>
                    <a:pt x="691" y="2138"/>
                    <a:pt x="648" y="2160"/>
                    <a:pt x="605" y="2160"/>
                  </a:cubicBezTo>
                  <a:cubicBezTo>
                    <a:pt x="648" y="2138"/>
                    <a:pt x="691" y="2138"/>
                    <a:pt x="734" y="2117"/>
                  </a:cubicBezTo>
                  <a:cubicBezTo>
                    <a:pt x="778" y="2073"/>
                    <a:pt x="821" y="2052"/>
                    <a:pt x="842" y="2031"/>
                  </a:cubicBezTo>
                  <a:cubicBezTo>
                    <a:pt x="886" y="1987"/>
                    <a:pt x="929" y="1966"/>
                    <a:pt x="951" y="1923"/>
                  </a:cubicBezTo>
                  <a:cubicBezTo>
                    <a:pt x="972" y="1879"/>
                    <a:pt x="1015" y="1858"/>
                    <a:pt x="1037" y="1814"/>
                  </a:cubicBezTo>
                  <a:cubicBezTo>
                    <a:pt x="1123" y="1641"/>
                    <a:pt x="1188" y="1469"/>
                    <a:pt x="1210" y="1274"/>
                  </a:cubicBezTo>
                  <a:cubicBezTo>
                    <a:pt x="1253" y="1102"/>
                    <a:pt x="1274" y="907"/>
                    <a:pt x="1318" y="713"/>
                  </a:cubicBezTo>
                  <a:cubicBezTo>
                    <a:pt x="1339" y="627"/>
                    <a:pt x="1383" y="540"/>
                    <a:pt x="1425" y="454"/>
                  </a:cubicBezTo>
                  <a:cubicBezTo>
                    <a:pt x="1469" y="368"/>
                    <a:pt x="1512" y="281"/>
                    <a:pt x="1555" y="195"/>
                  </a:cubicBezTo>
                  <a:cubicBezTo>
                    <a:pt x="1469" y="368"/>
                    <a:pt x="1383" y="540"/>
                    <a:pt x="1339" y="735"/>
                  </a:cubicBezTo>
                  <a:cubicBezTo>
                    <a:pt x="1296" y="907"/>
                    <a:pt x="1274" y="1102"/>
                    <a:pt x="1253" y="129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23" name="Freeform 22"/>
            <p:cNvSpPr>
              <a:spLocks noChangeArrowheads="1"/>
            </p:cNvSpPr>
            <p:nvPr/>
          </p:nvSpPr>
          <p:spPr bwMode="auto">
            <a:xfrm>
              <a:off x="5039654" y="879259"/>
              <a:ext cx="456797" cy="341627"/>
            </a:xfrm>
            <a:custGeom>
              <a:avLst/>
              <a:gdLst>
                <a:gd name="T0" fmla="*/ 907 w 1556"/>
                <a:gd name="T1" fmla="*/ 259 h 1166"/>
                <a:gd name="T2" fmla="*/ 907 w 1556"/>
                <a:gd name="T3" fmla="*/ 259 h 1166"/>
                <a:gd name="T4" fmla="*/ 1144 w 1556"/>
                <a:gd name="T5" fmla="*/ 0 h 1166"/>
                <a:gd name="T6" fmla="*/ 0 w 1556"/>
                <a:gd name="T7" fmla="*/ 1165 h 1166"/>
                <a:gd name="T8" fmla="*/ 1555 w 1556"/>
                <a:gd name="T9" fmla="*/ 237 h 1166"/>
                <a:gd name="T10" fmla="*/ 907 w 1556"/>
                <a:gd name="T11" fmla="*/ 259 h 1166"/>
                <a:gd name="T12" fmla="*/ 929 w 1556"/>
                <a:gd name="T13" fmla="*/ 410 h 1166"/>
                <a:gd name="T14" fmla="*/ 929 w 1556"/>
                <a:gd name="T15" fmla="*/ 410 h 1166"/>
                <a:gd name="T16" fmla="*/ 670 w 1556"/>
                <a:gd name="T17" fmla="*/ 518 h 1166"/>
                <a:gd name="T18" fmla="*/ 453 w 1556"/>
                <a:gd name="T19" fmla="*/ 669 h 1166"/>
                <a:gd name="T20" fmla="*/ 259 w 1556"/>
                <a:gd name="T21" fmla="*/ 842 h 1166"/>
                <a:gd name="T22" fmla="*/ 453 w 1556"/>
                <a:gd name="T23" fmla="*/ 647 h 1166"/>
                <a:gd name="T24" fmla="*/ 670 w 1556"/>
                <a:gd name="T25" fmla="*/ 496 h 1166"/>
                <a:gd name="T26" fmla="*/ 907 w 1556"/>
                <a:gd name="T27" fmla="*/ 388 h 1166"/>
                <a:gd name="T28" fmla="*/ 1167 w 1556"/>
                <a:gd name="T29" fmla="*/ 302 h 1166"/>
                <a:gd name="T30" fmla="*/ 929 w 1556"/>
                <a:gd name="T31" fmla="*/ 410 h 1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56" h="1166">
                  <a:moveTo>
                    <a:pt x="907" y="259"/>
                  </a:moveTo>
                  <a:lnTo>
                    <a:pt x="907" y="259"/>
                  </a:lnTo>
                  <a:cubicBezTo>
                    <a:pt x="950" y="194"/>
                    <a:pt x="1144" y="21"/>
                    <a:pt x="1144" y="0"/>
                  </a:cubicBezTo>
                  <a:cubicBezTo>
                    <a:pt x="712" y="64"/>
                    <a:pt x="173" y="820"/>
                    <a:pt x="0" y="1165"/>
                  </a:cubicBezTo>
                  <a:cubicBezTo>
                    <a:pt x="410" y="733"/>
                    <a:pt x="950" y="388"/>
                    <a:pt x="1555" y="237"/>
                  </a:cubicBezTo>
                  <a:cubicBezTo>
                    <a:pt x="1361" y="151"/>
                    <a:pt x="1080" y="172"/>
                    <a:pt x="907" y="259"/>
                  </a:cubicBezTo>
                  <a:close/>
                  <a:moveTo>
                    <a:pt x="929" y="410"/>
                  </a:moveTo>
                  <a:lnTo>
                    <a:pt x="929" y="410"/>
                  </a:lnTo>
                  <a:cubicBezTo>
                    <a:pt x="842" y="431"/>
                    <a:pt x="756" y="474"/>
                    <a:pt x="670" y="518"/>
                  </a:cubicBezTo>
                  <a:cubicBezTo>
                    <a:pt x="605" y="561"/>
                    <a:pt x="540" y="626"/>
                    <a:pt x="453" y="669"/>
                  </a:cubicBezTo>
                  <a:cubicBezTo>
                    <a:pt x="389" y="733"/>
                    <a:pt x="324" y="777"/>
                    <a:pt x="259" y="842"/>
                  </a:cubicBezTo>
                  <a:cubicBezTo>
                    <a:pt x="324" y="777"/>
                    <a:pt x="389" y="712"/>
                    <a:pt x="453" y="647"/>
                  </a:cubicBezTo>
                  <a:cubicBezTo>
                    <a:pt x="518" y="604"/>
                    <a:pt x="583" y="539"/>
                    <a:pt x="670" y="496"/>
                  </a:cubicBezTo>
                  <a:cubicBezTo>
                    <a:pt x="735" y="453"/>
                    <a:pt x="821" y="410"/>
                    <a:pt x="907" y="388"/>
                  </a:cubicBezTo>
                  <a:cubicBezTo>
                    <a:pt x="994" y="345"/>
                    <a:pt x="1080" y="324"/>
                    <a:pt x="1167" y="302"/>
                  </a:cubicBezTo>
                  <a:cubicBezTo>
                    <a:pt x="1080" y="345"/>
                    <a:pt x="994" y="366"/>
                    <a:pt x="929" y="4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24" name="Freeform 23"/>
            <p:cNvSpPr>
              <a:spLocks noChangeArrowheads="1"/>
            </p:cNvSpPr>
            <p:nvPr/>
          </p:nvSpPr>
          <p:spPr bwMode="auto">
            <a:xfrm>
              <a:off x="4584151" y="1094071"/>
              <a:ext cx="216106" cy="247161"/>
            </a:xfrm>
            <a:custGeom>
              <a:avLst/>
              <a:gdLst>
                <a:gd name="T0" fmla="*/ 0 w 735"/>
                <a:gd name="T1" fmla="*/ 843 h 844"/>
                <a:gd name="T2" fmla="*/ 0 w 735"/>
                <a:gd name="T3" fmla="*/ 843 h 844"/>
                <a:gd name="T4" fmla="*/ 518 w 735"/>
                <a:gd name="T5" fmla="*/ 130 h 844"/>
                <a:gd name="T6" fmla="*/ 0 w 735"/>
                <a:gd name="T7" fmla="*/ 843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5" h="844">
                  <a:moveTo>
                    <a:pt x="0" y="843"/>
                  </a:moveTo>
                  <a:lnTo>
                    <a:pt x="0" y="843"/>
                  </a:lnTo>
                  <a:cubicBezTo>
                    <a:pt x="0" y="843"/>
                    <a:pt x="302" y="0"/>
                    <a:pt x="518" y="130"/>
                  </a:cubicBezTo>
                  <a:cubicBezTo>
                    <a:pt x="734" y="282"/>
                    <a:pt x="0" y="843"/>
                    <a:pt x="0" y="843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25" name="Freeform 24"/>
            <p:cNvSpPr>
              <a:spLocks noChangeArrowheads="1"/>
            </p:cNvSpPr>
            <p:nvPr/>
          </p:nvSpPr>
          <p:spPr bwMode="auto">
            <a:xfrm>
              <a:off x="4481923" y="1094070"/>
              <a:ext cx="152696" cy="222575"/>
            </a:xfrm>
            <a:custGeom>
              <a:avLst/>
              <a:gdLst>
                <a:gd name="T0" fmla="*/ 258 w 519"/>
                <a:gd name="T1" fmla="*/ 0 h 758"/>
                <a:gd name="T2" fmla="*/ 258 w 519"/>
                <a:gd name="T3" fmla="*/ 0 h 758"/>
                <a:gd name="T4" fmla="*/ 258 w 519"/>
                <a:gd name="T5" fmla="*/ 757 h 758"/>
                <a:gd name="T6" fmla="*/ 258 w 519"/>
                <a:gd name="T7" fmla="*/ 0 h 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758">
                  <a:moveTo>
                    <a:pt x="258" y="0"/>
                  </a:moveTo>
                  <a:lnTo>
                    <a:pt x="258" y="0"/>
                  </a:lnTo>
                  <a:cubicBezTo>
                    <a:pt x="518" y="0"/>
                    <a:pt x="258" y="757"/>
                    <a:pt x="258" y="757"/>
                  </a:cubicBezTo>
                  <a:cubicBezTo>
                    <a:pt x="258" y="757"/>
                    <a:pt x="0" y="0"/>
                    <a:pt x="258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26" name="Freeform 25"/>
            <p:cNvSpPr>
              <a:spLocks noChangeArrowheads="1"/>
            </p:cNvSpPr>
            <p:nvPr/>
          </p:nvSpPr>
          <p:spPr bwMode="auto">
            <a:xfrm>
              <a:off x="3468687" y="1107010"/>
              <a:ext cx="412799" cy="247161"/>
            </a:xfrm>
            <a:custGeom>
              <a:avLst/>
              <a:gdLst>
                <a:gd name="T0" fmla="*/ 0 w 1405"/>
                <a:gd name="T1" fmla="*/ 367 h 844"/>
                <a:gd name="T2" fmla="*/ 0 w 1405"/>
                <a:gd name="T3" fmla="*/ 367 h 844"/>
                <a:gd name="T4" fmla="*/ 195 w 1405"/>
                <a:gd name="T5" fmla="*/ 583 h 844"/>
                <a:gd name="T6" fmla="*/ 454 w 1405"/>
                <a:gd name="T7" fmla="*/ 561 h 844"/>
                <a:gd name="T8" fmla="*/ 454 w 1405"/>
                <a:gd name="T9" fmla="*/ 691 h 844"/>
                <a:gd name="T10" fmla="*/ 584 w 1405"/>
                <a:gd name="T11" fmla="*/ 713 h 844"/>
                <a:gd name="T12" fmla="*/ 713 w 1405"/>
                <a:gd name="T13" fmla="*/ 626 h 844"/>
                <a:gd name="T14" fmla="*/ 757 w 1405"/>
                <a:gd name="T15" fmla="*/ 799 h 844"/>
                <a:gd name="T16" fmla="*/ 951 w 1405"/>
                <a:gd name="T17" fmla="*/ 820 h 844"/>
                <a:gd name="T18" fmla="*/ 864 w 1405"/>
                <a:gd name="T19" fmla="*/ 388 h 844"/>
                <a:gd name="T20" fmla="*/ 1210 w 1405"/>
                <a:gd name="T21" fmla="*/ 151 h 844"/>
                <a:gd name="T22" fmla="*/ 1404 w 1405"/>
                <a:gd name="T23" fmla="*/ 173 h 844"/>
                <a:gd name="T24" fmla="*/ 1016 w 1405"/>
                <a:gd name="T25" fmla="*/ 21 h 844"/>
                <a:gd name="T26" fmla="*/ 432 w 1405"/>
                <a:gd name="T27" fmla="*/ 194 h 844"/>
                <a:gd name="T28" fmla="*/ 238 w 1405"/>
                <a:gd name="T29" fmla="*/ 346 h 844"/>
                <a:gd name="T30" fmla="*/ 0 w 1405"/>
                <a:gd name="T31" fmla="*/ 367 h 844"/>
                <a:gd name="T32" fmla="*/ 260 w 1405"/>
                <a:gd name="T33" fmla="*/ 475 h 844"/>
                <a:gd name="T34" fmla="*/ 260 w 1405"/>
                <a:gd name="T35" fmla="*/ 475 h 844"/>
                <a:gd name="T36" fmla="*/ 432 w 1405"/>
                <a:gd name="T37" fmla="*/ 367 h 844"/>
                <a:gd name="T38" fmla="*/ 584 w 1405"/>
                <a:gd name="T39" fmla="*/ 238 h 844"/>
                <a:gd name="T40" fmla="*/ 778 w 1405"/>
                <a:gd name="T41" fmla="*/ 129 h 844"/>
                <a:gd name="T42" fmla="*/ 994 w 1405"/>
                <a:gd name="T43" fmla="*/ 129 h 844"/>
                <a:gd name="T44" fmla="*/ 778 w 1405"/>
                <a:gd name="T45" fmla="*/ 151 h 844"/>
                <a:gd name="T46" fmla="*/ 670 w 1405"/>
                <a:gd name="T47" fmla="*/ 194 h 844"/>
                <a:gd name="T48" fmla="*/ 584 w 1405"/>
                <a:gd name="T49" fmla="*/ 302 h 844"/>
                <a:gd name="T50" fmla="*/ 540 w 1405"/>
                <a:gd name="T51" fmla="*/ 497 h 844"/>
                <a:gd name="T52" fmla="*/ 562 w 1405"/>
                <a:gd name="T53" fmla="*/ 302 h 844"/>
                <a:gd name="T54" fmla="*/ 584 w 1405"/>
                <a:gd name="T55" fmla="*/ 259 h 844"/>
                <a:gd name="T56" fmla="*/ 454 w 1405"/>
                <a:gd name="T57" fmla="*/ 388 h 844"/>
                <a:gd name="T58" fmla="*/ 260 w 1405"/>
                <a:gd name="T59" fmla="*/ 475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05" h="844">
                  <a:moveTo>
                    <a:pt x="0" y="367"/>
                  </a:moveTo>
                  <a:lnTo>
                    <a:pt x="0" y="367"/>
                  </a:lnTo>
                  <a:cubicBezTo>
                    <a:pt x="43" y="475"/>
                    <a:pt x="87" y="561"/>
                    <a:pt x="195" y="583"/>
                  </a:cubicBezTo>
                  <a:cubicBezTo>
                    <a:pt x="281" y="626"/>
                    <a:pt x="390" y="605"/>
                    <a:pt x="454" y="561"/>
                  </a:cubicBezTo>
                  <a:cubicBezTo>
                    <a:pt x="432" y="605"/>
                    <a:pt x="432" y="648"/>
                    <a:pt x="454" y="691"/>
                  </a:cubicBezTo>
                  <a:cubicBezTo>
                    <a:pt x="476" y="734"/>
                    <a:pt x="540" y="734"/>
                    <a:pt x="584" y="713"/>
                  </a:cubicBezTo>
                  <a:cubicBezTo>
                    <a:pt x="627" y="691"/>
                    <a:pt x="670" y="670"/>
                    <a:pt x="713" y="626"/>
                  </a:cubicBezTo>
                  <a:cubicBezTo>
                    <a:pt x="692" y="691"/>
                    <a:pt x="713" y="778"/>
                    <a:pt x="757" y="799"/>
                  </a:cubicBezTo>
                  <a:cubicBezTo>
                    <a:pt x="822" y="843"/>
                    <a:pt x="886" y="843"/>
                    <a:pt x="951" y="820"/>
                  </a:cubicBezTo>
                  <a:cubicBezTo>
                    <a:pt x="843" y="713"/>
                    <a:pt x="822" y="518"/>
                    <a:pt x="864" y="388"/>
                  </a:cubicBezTo>
                  <a:cubicBezTo>
                    <a:pt x="929" y="259"/>
                    <a:pt x="1081" y="151"/>
                    <a:pt x="1210" y="151"/>
                  </a:cubicBezTo>
                  <a:cubicBezTo>
                    <a:pt x="1296" y="151"/>
                    <a:pt x="1361" y="151"/>
                    <a:pt x="1404" y="173"/>
                  </a:cubicBezTo>
                  <a:cubicBezTo>
                    <a:pt x="1296" y="86"/>
                    <a:pt x="1167" y="43"/>
                    <a:pt x="1016" y="21"/>
                  </a:cubicBezTo>
                  <a:cubicBezTo>
                    <a:pt x="799" y="0"/>
                    <a:pt x="584" y="65"/>
                    <a:pt x="432" y="194"/>
                  </a:cubicBezTo>
                  <a:cubicBezTo>
                    <a:pt x="367" y="259"/>
                    <a:pt x="303" y="302"/>
                    <a:pt x="238" y="346"/>
                  </a:cubicBezTo>
                  <a:cubicBezTo>
                    <a:pt x="152" y="388"/>
                    <a:pt x="65" y="411"/>
                    <a:pt x="0" y="367"/>
                  </a:cubicBezTo>
                  <a:close/>
                  <a:moveTo>
                    <a:pt x="260" y="475"/>
                  </a:moveTo>
                  <a:lnTo>
                    <a:pt x="260" y="475"/>
                  </a:lnTo>
                  <a:cubicBezTo>
                    <a:pt x="325" y="453"/>
                    <a:pt x="390" y="411"/>
                    <a:pt x="432" y="367"/>
                  </a:cubicBezTo>
                  <a:cubicBezTo>
                    <a:pt x="497" y="324"/>
                    <a:pt x="540" y="281"/>
                    <a:pt x="584" y="238"/>
                  </a:cubicBezTo>
                  <a:cubicBezTo>
                    <a:pt x="649" y="194"/>
                    <a:pt x="713" y="151"/>
                    <a:pt x="778" y="129"/>
                  </a:cubicBezTo>
                  <a:cubicBezTo>
                    <a:pt x="843" y="108"/>
                    <a:pt x="908" y="108"/>
                    <a:pt x="994" y="129"/>
                  </a:cubicBezTo>
                  <a:cubicBezTo>
                    <a:pt x="908" y="129"/>
                    <a:pt x="843" y="129"/>
                    <a:pt x="778" y="151"/>
                  </a:cubicBezTo>
                  <a:cubicBezTo>
                    <a:pt x="735" y="173"/>
                    <a:pt x="713" y="173"/>
                    <a:pt x="670" y="194"/>
                  </a:cubicBezTo>
                  <a:cubicBezTo>
                    <a:pt x="649" y="238"/>
                    <a:pt x="605" y="281"/>
                    <a:pt x="584" y="302"/>
                  </a:cubicBezTo>
                  <a:cubicBezTo>
                    <a:pt x="562" y="367"/>
                    <a:pt x="540" y="432"/>
                    <a:pt x="540" y="497"/>
                  </a:cubicBezTo>
                  <a:cubicBezTo>
                    <a:pt x="519" y="432"/>
                    <a:pt x="540" y="346"/>
                    <a:pt x="562" y="302"/>
                  </a:cubicBezTo>
                  <a:cubicBezTo>
                    <a:pt x="584" y="281"/>
                    <a:pt x="584" y="281"/>
                    <a:pt x="584" y="259"/>
                  </a:cubicBezTo>
                  <a:cubicBezTo>
                    <a:pt x="540" y="302"/>
                    <a:pt x="497" y="346"/>
                    <a:pt x="454" y="388"/>
                  </a:cubicBezTo>
                  <a:cubicBezTo>
                    <a:pt x="390" y="432"/>
                    <a:pt x="346" y="475"/>
                    <a:pt x="260" y="47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27" name="Freeform 26"/>
            <p:cNvSpPr>
              <a:spLocks noChangeArrowheads="1"/>
            </p:cNvSpPr>
            <p:nvPr/>
          </p:nvSpPr>
          <p:spPr bwMode="auto">
            <a:xfrm>
              <a:off x="3138707" y="993135"/>
              <a:ext cx="938179" cy="399859"/>
            </a:xfrm>
            <a:custGeom>
              <a:avLst/>
              <a:gdLst>
                <a:gd name="T0" fmla="*/ 44 w 3198"/>
                <a:gd name="T1" fmla="*/ 1188 h 1362"/>
                <a:gd name="T2" fmla="*/ 44 w 3198"/>
                <a:gd name="T3" fmla="*/ 1188 h 1362"/>
                <a:gd name="T4" fmla="*/ 87 w 3198"/>
                <a:gd name="T5" fmla="*/ 1296 h 1362"/>
                <a:gd name="T6" fmla="*/ 217 w 3198"/>
                <a:gd name="T7" fmla="*/ 1274 h 1362"/>
                <a:gd name="T8" fmla="*/ 238 w 3198"/>
                <a:gd name="T9" fmla="*/ 1167 h 1362"/>
                <a:gd name="T10" fmla="*/ 626 w 3198"/>
                <a:gd name="T11" fmla="*/ 907 h 1362"/>
                <a:gd name="T12" fmla="*/ 1081 w 3198"/>
                <a:gd name="T13" fmla="*/ 195 h 1362"/>
                <a:gd name="T14" fmla="*/ 1058 w 3198"/>
                <a:gd name="T15" fmla="*/ 345 h 1362"/>
                <a:gd name="T16" fmla="*/ 1253 w 3198"/>
                <a:gd name="T17" fmla="*/ 410 h 1362"/>
                <a:gd name="T18" fmla="*/ 1448 w 3198"/>
                <a:gd name="T19" fmla="*/ 345 h 1362"/>
                <a:gd name="T20" fmla="*/ 1642 w 3198"/>
                <a:gd name="T21" fmla="*/ 303 h 1362"/>
                <a:gd name="T22" fmla="*/ 2074 w 3198"/>
                <a:gd name="T23" fmla="*/ 324 h 1362"/>
                <a:gd name="T24" fmla="*/ 3197 w 3198"/>
                <a:gd name="T25" fmla="*/ 907 h 1362"/>
                <a:gd name="T26" fmla="*/ 1555 w 3198"/>
                <a:gd name="T27" fmla="*/ 43 h 1362"/>
                <a:gd name="T28" fmla="*/ 476 w 3198"/>
                <a:gd name="T29" fmla="*/ 259 h 1362"/>
                <a:gd name="T30" fmla="*/ 44 w 3198"/>
                <a:gd name="T31" fmla="*/ 1188 h 1362"/>
                <a:gd name="T32" fmla="*/ 87 w 3198"/>
                <a:gd name="T33" fmla="*/ 1167 h 1362"/>
                <a:gd name="T34" fmla="*/ 87 w 3198"/>
                <a:gd name="T35" fmla="*/ 1167 h 1362"/>
                <a:gd name="T36" fmla="*/ 130 w 3198"/>
                <a:gd name="T37" fmla="*/ 842 h 1362"/>
                <a:gd name="T38" fmla="*/ 281 w 3198"/>
                <a:gd name="T39" fmla="*/ 540 h 1362"/>
                <a:gd name="T40" fmla="*/ 519 w 3198"/>
                <a:gd name="T41" fmla="*/ 324 h 1362"/>
                <a:gd name="T42" fmla="*/ 799 w 3198"/>
                <a:gd name="T43" fmla="*/ 173 h 1362"/>
                <a:gd name="T44" fmla="*/ 519 w 3198"/>
                <a:gd name="T45" fmla="*/ 345 h 1362"/>
                <a:gd name="T46" fmla="*/ 303 w 3198"/>
                <a:gd name="T47" fmla="*/ 562 h 1362"/>
                <a:gd name="T48" fmla="*/ 152 w 3198"/>
                <a:gd name="T49" fmla="*/ 842 h 1362"/>
                <a:gd name="T50" fmla="*/ 87 w 3198"/>
                <a:gd name="T51" fmla="*/ 1167 h 1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98" h="1362">
                  <a:moveTo>
                    <a:pt x="44" y="1188"/>
                  </a:moveTo>
                  <a:lnTo>
                    <a:pt x="44" y="1188"/>
                  </a:lnTo>
                  <a:cubicBezTo>
                    <a:pt x="44" y="1232"/>
                    <a:pt x="65" y="1253"/>
                    <a:pt x="87" y="1296"/>
                  </a:cubicBezTo>
                  <a:cubicBezTo>
                    <a:pt x="108" y="1339"/>
                    <a:pt x="173" y="1318"/>
                    <a:pt x="217" y="1274"/>
                  </a:cubicBezTo>
                  <a:cubicBezTo>
                    <a:pt x="217" y="1232"/>
                    <a:pt x="217" y="1188"/>
                    <a:pt x="238" y="1167"/>
                  </a:cubicBezTo>
                  <a:cubicBezTo>
                    <a:pt x="346" y="1361"/>
                    <a:pt x="562" y="1188"/>
                    <a:pt x="626" y="907"/>
                  </a:cubicBezTo>
                  <a:cubicBezTo>
                    <a:pt x="691" y="627"/>
                    <a:pt x="821" y="368"/>
                    <a:pt x="1081" y="195"/>
                  </a:cubicBezTo>
                  <a:cubicBezTo>
                    <a:pt x="1016" y="216"/>
                    <a:pt x="1016" y="303"/>
                    <a:pt x="1058" y="345"/>
                  </a:cubicBezTo>
                  <a:cubicBezTo>
                    <a:pt x="1102" y="389"/>
                    <a:pt x="1188" y="410"/>
                    <a:pt x="1253" y="410"/>
                  </a:cubicBezTo>
                  <a:cubicBezTo>
                    <a:pt x="1318" y="389"/>
                    <a:pt x="1383" y="368"/>
                    <a:pt x="1448" y="345"/>
                  </a:cubicBezTo>
                  <a:cubicBezTo>
                    <a:pt x="1513" y="324"/>
                    <a:pt x="1577" y="303"/>
                    <a:pt x="1642" y="303"/>
                  </a:cubicBezTo>
                  <a:cubicBezTo>
                    <a:pt x="1772" y="281"/>
                    <a:pt x="1922" y="303"/>
                    <a:pt x="2074" y="324"/>
                  </a:cubicBezTo>
                  <a:cubicBezTo>
                    <a:pt x="2484" y="368"/>
                    <a:pt x="2938" y="583"/>
                    <a:pt x="3197" y="907"/>
                  </a:cubicBezTo>
                  <a:cubicBezTo>
                    <a:pt x="2786" y="389"/>
                    <a:pt x="2225" y="108"/>
                    <a:pt x="1555" y="43"/>
                  </a:cubicBezTo>
                  <a:cubicBezTo>
                    <a:pt x="1166" y="0"/>
                    <a:pt x="778" y="43"/>
                    <a:pt x="476" y="259"/>
                  </a:cubicBezTo>
                  <a:cubicBezTo>
                    <a:pt x="152" y="475"/>
                    <a:pt x="0" y="821"/>
                    <a:pt x="44" y="1188"/>
                  </a:cubicBezTo>
                  <a:close/>
                  <a:moveTo>
                    <a:pt x="87" y="1167"/>
                  </a:moveTo>
                  <a:lnTo>
                    <a:pt x="87" y="1167"/>
                  </a:lnTo>
                  <a:cubicBezTo>
                    <a:pt x="87" y="1059"/>
                    <a:pt x="108" y="950"/>
                    <a:pt x="130" y="842"/>
                  </a:cubicBezTo>
                  <a:cubicBezTo>
                    <a:pt x="152" y="735"/>
                    <a:pt x="217" y="627"/>
                    <a:pt x="281" y="540"/>
                  </a:cubicBezTo>
                  <a:cubicBezTo>
                    <a:pt x="346" y="454"/>
                    <a:pt x="432" y="389"/>
                    <a:pt x="519" y="324"/>
                  </a:cubicBezTo>
                  <a:cubicBezTo>
                    <a:pt x="605" y="259"/>
                    <a:pt x="691" y="195"/>
                    <a:pt x="799" y="173"/>
                  </a:cubicBezTo>
                  <a:cubicBezTo>
                    <a:pt x="713" y="216"/>
                    <a:pt x="605" y="259"/>
                    <a:pt x="519" y="345"/>
                  </a:cubicBezTo>
                  <a:cubicBezTo>
                    <a:pt x="432" y="410"/>
                    <a:pt x="367" y="475"/>
                    <a:pt x="303" y="562"/>
                  </a:cubicBezTo>
                  <a:cubicBezTo>
                    <a:pt x="238" y="648"/>
                    <a:pt x="173" y="756"/>
                    <a:pt x="152" y="842"/>
                  </a:cubicBezTo>
                  <a:cubicBezTo>
                    <a:pt x="130" y="950"/>
                    <a:pt x="108" y="1059"/>
                    <a:pt x="87" y="116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28" name="Freeform 27"/>
            <p:cNvSpPr>
              <a:spLocks noChangeArrowheads="1"/>
            </p:cNvSpPr>
            <p:nvPr/>
          </p:nvSpPr>
          <p:spPr bwMode="auto">
            <a:xfrm>
              <a:off x="3125767" y="929727"/>
              <a:ext cx="393389" cy="190224"/>
            </a:xfrm>
            <a:custGeom>
              <a:avLst/>
              <a:gdLst>
                <a:gd name="T0" fmla="*/ 1339 w 1340"/>
                <a:gd name="T1" fmla="*/ 194 h 649"/>
                <a:gd name="T2" fmla="*/ 1339 w 1340"/>
                <a:gd name="T3" fmla="*/ 194 h 649"/>
                <a:gd name="T4" fmla="*/ 540 w 1340"/>
                <a:gd name="T5" fmla="*/ 216 h 649"/>
                <a:gd name="T6" fmla="*/ 410 w 1340"/>
                <a:gd name="T7" fmla="*/ 238 h 649"/>
                <a:gd name="T8" fmla="*/ 260 w 1340"/>
                <a:gd name="T9" fmla="*/ 216 h 649"/>
                <a:gd name="T10" fmla="*/ 216 w 1340"/>
                <a:gd name="T11" fmla="*/ 87 h 649"/>
                <a:gd name="T12" fmla="*/ 324 w 1340"/>
                <a:gd name="T13" fmla="*/ 43 h 649"/>
                <a:gd name="T14" fmla="*/ 87 w 1340"/>
                <a:gd name="T15" fmla="*/ 65 h 649"/>
                <a:gd name="T16" fmla="*/ 43 w 1340"/>
                <a:gd name="T17" fmla="*/ 302 h 649"/>
                <a:gd name="T18" fmla="*/ 260 w 1340"/>
                <a:gd name="T19" fmla="*/ 432 h 649"/>
                <a:gd name="T20" fmla="*/ 195 w 1340"/>
                <a:gd name="T21" fmla="*/ 497 h 649"/>
                <a:gd name="T22" fmla="*/ 410 w 1340"/>
                <a:gd name="T23" fmla="*/ 454 h 649"/>
                <a:gd name="T24" fmla="*/ 1339 w 1340"/>
                <a:gd name="T25" fmla="*/ 194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40" h="649">
                  <a:moveTo>
                    <a:pt x="1339" y="194"/>
                  </a:moveTo>
                  <a:lnTo>
                    <a:pt x="1339" y="194"/>
                  </a:lnTo>
                  <a:cubicBezTo>
                    <a:pt x="1080" y="130"/>
                    <a:pt x="799" y="130"/>
                    <a:pt x="540" y="216"/>
                  </a:cubicBezTo>
                  <a:cubicBezTo>
                    <a:pt x="497" y="216"/>
                    <a:pt x="454" y="238"/>
                    <a:pt x="410" y="238"/>
                  </a:cubicBezTo>
                  <a:cubicBezTo>
                    <a:pt x="367" y="259"/>
                    <a:pt x="302" y="238"/>
                    <a:pt x="260" y="216"/>
                  </a:cubicBezTo>
                  <a:cubicBezTo>
                    <a:pt x="238" y="194"/>
                    <a:pt x="195" y="152"/>
                    <a:pt x="216" y="87"/>
                  </a:cubicBezTo>
                  <a:cubicBezTo>
                    <a:pt x="238" y="43"/>
                    <a:pt x="281" y="22"/>
                    <a:pt x="324" y="43"/>
                  </a:cubicBezTo>
                  <a:cubicBezTo>
                    <a:pt x="260" y="0"/>
                    <a:pt x="151" y="0"/>
                    <a:pt x="87" y="65"/>
                  </a:cubicBezTo>
                  <a:cubicBezTo>
                    <a:pt x="22" y="130"/>
                    <a:pt x="0" y="216"/>
                    <a:pt x="43" y="302"/>
                  </a:cubicBezTo>
                  <a:cubicBezTo>
                    <a:pt x="87" y="389"/>
                    <a:pt x="173" y="432"/>
                    <a:pt x="260" y="432"/>
                  </a:cubicBezTo>
                  <a:cubicBezTo>
                    <a:pt x="238" y="432"/>
                    <a:pt x="195" y="454"/>
                    <a:pt x="195" y="497"/>
                  </a:cubicBezTo>
                  <a:cubicBezTo>
                    <a:pt x="130" y="648"/>
                    <a:pt x="389" y="475"/>
                    <a:pt x="410" y="454"/>
                  </a:cubicBezTo>
                  <a:cubicBezTo>
                    <a:pt x="648" y="302"/>
                    <a:pt x="1059" y="130"/>
                    <a:pt x="1339" y="19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29" name="Freeform 28"/>
            <p:cNvSpPr>
              <a:spLocks noChangeArrowheads="1"/>
            </p:cNvSpPr>
            <p:nvPr/>
          </p:nvSpPr>
          <p:spPr bwMode="auto">
            <a:xfrm>
              <a:off x="3873722" y="739503"/>
              <a:ext cx="647021" cy="672901"/>
            </a:xfrm>
            <a:custGeom>
              <a:avLst/>
              <a:gdLst>
                <a:gd name="T0" fmla="*/ 0 w 2204"/>
                <a:gd name="T1" fmla="*/ 540 h 2291"/>
                <a:gd name="T2" fmla="*/ 0 w 2204"/>
                <a:gd name="T3" fmla="*/ 540 h 2291"/>
                <a:gd name="T4" fmla="*/ 864 w 2204"/>
                <a:gd name="T5" fmla="*/ 1577 h 2291"/>
                <a:gd name="T6" fmla="*/ 1576 w 2204"/>
                <a:gd name="T7" fmla="*/ 2246 h 2291"/>
                <a:gd name="T8" fmla="*/ 1793 w 2204"/>
                <a:gd name="T9" fmla="*/ 2268 h 2291"/>
                <a:gd name="T10" fmla="*/ 2203 w 2204"/>
                <a:gd name="T11" fmla="*/ 2246 h 2291"/>
                <a:gd name="T12" fmla="*/ 1403 w 2204"/>
                <a:gd name="T13" fmla="*/ 1966 h 2291"/>
                <a:gd name="T14" fmla="*/ 1188 w 2204"/>
                <a:gd name="T15" fmla="*/ 1512 h 2291"/>
                <a:gd name="T16" fmla="*/ 1317 w 2204"/>
                <a:gd name="T17" fmla="*/ 1382 h 2291"/>
                <a:gd name="T18" fmla="*/ 1468 w 2204"/>
                <a:gd name="T19" fmla="*/ 1469 h 2291"/>
                <a:gd name="T20" fmla="*/ 1361 w 2204"/>
                <a:gd name="T21" fmla="*/ 1253 h 2291"/>
                <a:gd name="T22" fmla="*/ 1144 w 2204"/>
                <a:gd name="T23" fmla="*/ 1318 h 2291"/>
                <a:gd name="T24" fmla="*/ 1403 w 2204"/>
                <a:gd name="T25" fmla="*/ 627 h 2291"/>
                <a:gd name="T26" fmla="*/ 1274 w 2204"/>
                <a:gd name="T27" fmla="*/ 648 h 2291"/>
                <a:gd name="T28" fmla="*/ 1403 w 2204"/>
                <a:gd name="T29" fmla="*/ 368 h 2291"/>
                <a:gd name="T30" fmla="*/ 1080 w 2204"/>
                <a:gd name="T31" fmla="*/ 540 h 2291"/>
                <a:gd name="T32" fmla="*/ 518 w 2204"/>
                <a:gd name="T33" fmla="*/ 0 h 2291"/>
                <a:gd name="T34" fmla="*/ 432 w 2204"/>
                <a:gd name="T35" fmla="*/ 670 h 2291"/>
                <a:gd name="T36" fmla="*/ 0 w 2204"/>
                <a:gd name="T37" fmla="*/ 540 h 2291"/>
                <a:gd name="T38" fmla="*/ 842 w 2204"/>
                <a:gd name="T39" fmla="*/ 735 h 2291"/>
                <a:gd name="T40" fmla="*/ 842 w 2204"/>
                <a:gd name="T41" fmla="*/ 735 h 2291"/>
                <a:gd name="T42" fmla="*/ 648 w 2204"/>
                <a:gd name="T43" fmla="*/ 195 h 2291"/>
                <a:gd name="T44" fmla="*/ 777 w 2204"/>
                <a:gd name="T45" fmla="*/ 454 h 2291"/>
                <a:gd name="T46" fmla="*/ 864 w 2204"/>
                <a:gd name="T47" fmla="*/ 713 h 2291"/>
                <a:gd name="T48" fmla="*/ 971 w 2204"/>
                <a:gd name="T49" fmla="*/ 1274 h 2291"/>
                <a:gd name="T50" fmla="*/ 1166 w 2204"/>
                <a:gd name="T51" fmla="*/ 1814 h 2291"/>
                <a:gd name="T52" fmla="*/ 1253 w 2204"/>
                <a:gd name="T53" fmla="*/ 1923 h 2291"/>
                <a:gd name="T54" fmla="*/ 1339 w 2204"/>
                <a:gd name="T55" fmla="*/ 2031 h 2291"/>
                <a:gd name="T56" fmla="*/ 1468 w 2204"/>
                <a:gd name="T57" fmla="*/ 2117 h 2291"/>
                <a:gd name="T58" fmla="*/ 1598 w 2204"/>
                <a:gd name="T59" fmla="*/ 2160 h 2291"/>
                <a:gd name="T60" fmla="*/ 1447 w 2204"/>
                <a:gd name="T61" fmla="*/ 2117 h 2291"/>
                <a:gd name="T62" fmla="*/ 1339 w 2204"/>
                <a:gd name="T63" fmla="*/ 2031 h 2291"/>
                <a:gd name="T64" fmla="*/ 1144 w 2204"/>
                <a:gd name="T65" fmla="*/ 1814 h 2291"/>
                <a:gd name="T66" fmla="*/ 950 w 2204"/>
                <a:gd name="T67" fmla="*/ 1296 h 2291"/>
                <a:gd name="T68" fmla="*/ 842 w 2204"/>
                <a:gd name="T69" fmla="*/ 735 h 2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04" h="2291">
                  <a:moveTo>
                    <a:pt x="0" y="540"/>
                  </a:moveTo>
                  <a:lnTo>
                    <a:pt x="0" y="540"/>
                  </a:lnTo>
                  <a:cubicBezTo>
                    <a:pt x="410" y="735"/>
                    <a:pt x="669" y="1188"/>
                    <a:pt x="864" y="1577"/>
                  </a:cubicBezTo>
                  <a:cubicBezTo>
                    <a:pt x="1015" y="1923"/>
                    <a:pt x="1253" y="2160"/>
                    <a:pt x="1576" y="2246"/>
                  </a:cubicBezTo>
                  <a:cubicBezTo>
                    <a:pt x="1641" y="2268"/>
                    <a:pt x="1728" y="2268"/>
                    <a:pt x="1793" y="2268"/>
                  </a:cubicBezTo>
                  <a:cubicBezTo>
                    <a:pt x="1944" y="2290"/>
                    <a:pt x="2073" y="2246"/>
                    <a:pt x="2203" y="2246"/>
                  </a:cubicBezTo>
                  <a:cubicBezTo>
                    <a:pt x="1922" y="2246"/>
                    <a:pt x="1620" y="2160"/>
                    <a:pt x="1403" y="1966"/>
                  </a:cubicBezTo>
                  <a:cubicBezTo>
                    <a:pt x="1296" y="1858"/>
                    <a:pt x="1123" y="1685"/>
                    <a:pt x="1188" y="1512"/>
                  </a:cubicBezTo>
                  <a:cubicBezTo>
                    <a:pt x="1209" y="1447"/>
                    <a:pt x="1253" y="1404"/>
                    <a:pt x="1317" y="1382"/>
                  </a:cubicBezTo>
                  <a:cubicBezTo>
                    <a:pt x="1382" y="1361"/>
                    <a:pt x="1447" y="1404"/>
                    <a:pt x="1468" y="1469"/>
                  </a:cubicBezTo>
                  <a:cubicBezTo>
                    <a:pt x="1490" y="1382"/>
                    <a:pt x="1447" y="1296"/>
                    <a:pt x="1361" y="1253"/>
                  </a:cubicBezTo>
                  <a:cubicBezTo>
                    <a:pt x="1296" y="1209"/>
                    <a:pt x="1209" y="1253"/>
                    <a:pt x="1144" y="1318"/>
                  </a:cubicBezTo>
                  <a:cubicBezTo>
                    <a:pt x="1144" y="1059"/>
                    <a:pt x="1253" y="821"/>
                    <a:pt x="1403" y="627"/>
                  </a:cubicBezTo>
                  <a:cubicBezTo>
                    <a:pt x="1403" y="627"/>
                    <a:pt x="1339" y="627"/>
                    <a:pt x="1274" y="648"/>
                  </a:cubicBezTo>
                  <a:cubicBezTo>
                    <a:pt x="1274" y="648"/>
                    <a:pt x="1296" y="540"/>
                    <a:pt x="1403" y="368"/>
                  </a:cubicBezTo>
                  <a:cubicBezTo>
                    <a:pt x="1253" y="411"/>
                    <a:pt x="1209" y="432"/>
                    <a:pt x="1080" y="540"/>
                  </a:cubicBezTo>
                  <a:cubicBezTo>
                    <a:pt x="1101" y="151"/>
                    <a:pt x="691" y="238"/>
                    <a:pt x="518" y="0"/>
                  </a:cubicBezTo>
                  <a:cubicBezTo>
                    <a:pt x="669" y="216"/>
                    <a:pt x="259" y="476"/>
                    <a:pt x="432" y="670"/>
                  </a:cubicBezTo>
                  <a:cubicBezTo>
                    <a:pt x="302" y="605"/>
                    <a:pt x="151" y="540"/>
                    <a:pt x="0" y="540"/>
                  </a:cubicBezTo>
                  <a:close/>
                  <a:moveTo>
                    <a:pt x="842" y="735"/>
                  </a:moveTo>
                  <a:lnTo>
                    <a:pt x="842" y="735"/>
                  </a:lnTo>
                  <a:cubicBezTo>
                    <a:pt x="799" y="540"/>
                    <a:pt x="734" y="368"/>
                    <a:pt x="648" y="195"/>
                  </a:cubicBezTo>
                  <a:cubicBezTo>
                    <a:pt x="691" y="281"/>
                    <a:pt x="734" y="368"/>
                    <a:pt x="777" y="454"/>
                  </a:cubicBezTo>
                  <a:cubicBezTo>
                    <a:pt x="821" y="540"/>
                    <a:pt x="842" y="627"/>
                    <a:pt x="864" y="713"/>
                  </a:cubicBezTo>
                  <a:cubicBezTo>
                    <a:pt x="907" y="907"/>
                    <a:pt x="929" y="1102"/>
                    <a:pt x="971" y="1274"/>
                  </a:cubicBezTo>
                  <a:cubicBezTo>
                    <a:pt x="1015" y="1469"/>
                    <a:pt x="1058" y="1641"/>
                    <a:pt x="1166" y="1814"/>
                  </a:cubicBezTo>
                  <a:cubicBezTo>
                    <a:pt x="1188" y="1858"/>
                    <a:pt x="1209" y="1879"/>
                    <a:pt x="1253" y="1923"/>
                  </a:cubicBezTo>
                  <a:cubicBezTo>
                    <a:pt x="1274" y="1966"/>
                    <a:pt x="1317" y="1987"/>
                    <a:pt x="1339" y="2031"/>
                  </a:cubicBezTo>
                  <a:cubicBezTo>
                    <a:pt x="1382" y="2052"/>
                    <a:pt x="1426" y="2073"/>
                    <a:pt x="1468" y="2117"/>
                  </a:cubicBezTo>
                  <a:cubicBezTo>
                    <a:pt x="1490" y="2138"/>
                    <a:pt x="1533" y="2138"/>
                    <a:pt x="1598" y="2160"/>
                  </a:cubicBezTo>
                  <a:cubicBezTo>
                    <a:pt x="1533" y="2160"/>
                    <a:pt x="1490" y="2138"/>
                    <a:pt x="1447" y="2117"/>
                  </a:cubicBezTo>
                  <a:cubicBezTo>
                    <a:pt x="1403" y="2096"/>
                    <a:pt x="1382" y="2073"/>
                    <a:pt x="1339" y="2031"/>
                  </a:cubicBezTo>
                  <a:cubicBezTo>
                    <a:pt x="1253" y="1966"/>
                    <a:pt x="1188" y="1901"/>
                    <a:pt x="1144" y="1814"/>
                  </a:cubicBezTo>
                  <a:cubicBezTo>
                    <a:pt x="1036" y="1664"/>
                    <a:pt x="994" y="1469"/>
                    <a:pt x="950" y="1296"/>
                  </a:cubicBezTo>
                  <a:cubicBezTo>
                    <a:pt x="907" y="1102"/>
                    <a:pt x="885" y="907"/>
                    <a:pt x="842" y="7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30" name="Freeform 29"/>
            <p:cNvSpPr>
              <a:spLocks noChangeArrowheads="1"/>
            </p:cNvSpPr>
            <p:nvPr/>
          </p:nvSpPr>
          <p:spPr bwMode="auto">
            <a:xfrm>
              <a:off x="3620090" y="879259"/>
              <a:ext cx="450327" cy="341627"/>
            </a:xfrm>
            <a:custGeom>
              <a:avLst/>
              <a:gdLst>
                <a:gd name="T0" fmla="*/ 0 w 1534"/>
                <a:gd name="T1" fmla="*/ 237 h 1166"/>
                <a:gd name="T2" fmla="*/ 0 w 1534"/>
                <a:gd name="T3" fmla="*/ 237 h 1166"/>
                <a:gd name="T4" fmla="*/ 1533 w 1534"/>
                <a:gd name="T5" fmla="*/ 1165 h 1166"/>
                <a:gd name="T6" fmla="*/ 389 w 1534"/>
                <a:gd name="T7" fmla="*/ 0 h 1166"/>
                <a:gd name="T8" fmla="*/ 648 w 1534"/>
                <a:gd name="T9" fmla="*/ 259 h 1166"/>
                <a:gd name="T10" fmla="*/ 0 w 1534"/>
                <a:gd name="T11" fmla="*/ 237 h 1166"/>
                <a:gd name="T12" fmla="*/ 367 w 1534"/>
                <a:gd name="T13" fmla="*/ 302 h 1166"/>
                <a:gd name="T14" fmla="*/ 367 w 1534"/>
                <a:gd name="T15" fmla="*/ 302 h 1166"/>
                <a:gd name="T16" fmla="*/ 626 w 1534"/>
                <a:gd name="T17" fmla="*/ 388 h 1166"/>
                <a:gd name="T18" fmla="*/ 885 w 1534"/>
                <a:gd name="T19" fmla="*/ 496 h 1166"/>
                <a:gd name="T20" fmla="*/ 1101 w 1534"/>
                <a:gd name="T21" fmla="*/ 647 h 1166"/>
                <a:gd name="T22" fmla="*/ 1274 w 1534"/>
                <a:gd name="T23" fmla="*/ 842 h 1166"/>
                <a:gd name="T24" fmla="*/ 1080 w 1534"/>
                <a:gd name="T25" fmla="*/ 669 h 1166"/>
                <a:gd name="T26" fmla="*/ 864 w 1534"/>
                <a:gd name="T27" fmla="*/ 518 h 1166"/>
                <a:gd name="T28" fmla="*/ 626 w 1534"/>
                <a:gd name="T29" fmla="*/ 410 h 1166"/>
                <a:gd name="T30" fmla="*/ 367 w 1534"/>
                <a:gd name="T31" fmla="*/ 302 h 1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34" h="1166">
                  <a:moveTo>
                    <a:pt x="0" y="237"/>
                  </a:moveTo>
                  <a:lnTo>
                    <a:pt x="0" y="237"/>
                  </a:lnTo>
                  <a:cubicBezTo>
                    <a:pt x="583" y="388"/>
                    <a:pt x="1123" y="733"/>
                    <a:pt x="1533" y="1165"/>
                  </a:cubicBezTo>
                  <a:cubicBezTo>
                    <a:pt x="1361" y="820"/>
                    <a:pt x="821" y="64"/>
                    <a:pt x="389" y="0"/>
                  </a:cubicBezTo>
                  <a:cubicBezTo>
                    <a:pt x="410" y="21"/>
                    <a:pt x="605" y="194"/>
                    <a:pt x="648" y="259"/>
                  </a:cubicBezTo>
                  <a:cubicBezTo>
                    <a:pt x="475" y="172"/>
                    <a:pt x="194" y="151"/>
                    <a:pt x="0" y="237"/>
                  </a:cubicBezTo>
                  <a:close/>
                  <a:moveTo>
                    <a:pt x="367" y="302"/>
                  </a:moveTo>
                  <a:lnTo>
                    <a:pt x="367" y="302"/>
                  </a:lnTo>
                  <a:cubicBezTo>
                    <a:pt x="453" y="324"/>
                    <a:pt x="562" y="345"/>
                    <a:pt x="626" y="388"/>
                  </a:cubicBezTo>
                  <a:cubicBezTo>
                    <a:pt x="712" y="410"/>
                    <a:pt x="799" y="453"/>
                    <a:pt x="885" y="496"/>
                  </a:cubicBezTo>
                  <a:cubicBezTo>
                    <a:pt x="950" y="539"/>
                    <a:pt x="1037" y="604"/>
                    <a:pt x="1101" y="647"/>
                  </a:cubicBezTo>
                  <a:cubicBezTo>
                    <a:pt x="1166" y="712"/>
                    <a:pt x="1231" y="777"/>
                    <a:pt x="1274" y="842"/>
                  </a:cubicBezTo>
                  <a:cubicBezTo>
                    <a:pt x="1209" y="777"/>
                    <a:pt x="1144" y="733"/>
                    <a:pt x="1080" y="669"/>
                  </a:cubicBezTo>
                  <a:cubicBezTo>
                    <a:pt x="1015" y="626"/>
                    <a:pt x="950" y="561"/>
                    <a:pt x="864" y="518"/>
                  </a:cubicBezTo>
                  <a:cubicBezTo>
                    <a:pt x="799" y="474"/>
                    <a:pt x="712" y="431"/>
                    <a:pt x="626" y="410"/>
                  </a:cubicBezTo>
                  <a:cubicBezTo>
                    <a:pt x="540" y="366"/>
                    <a:pt x="453" y="345"/>
                    <a:pt x="367" y="30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31" name="Freeform 30"/>
            <p:cNvSpPr>
              <a:spLocks noChangeArrowheads="1"/>
            </p:cNvSpPr>
            <p:nvPr/>
          </p:nvSpPr>
          <p:spPr bwMode="auto">
            <a:xfrm>
              <a:off x="4317578" y="1094071"/>
              <a:ext cx="216106" cy="247161"/>
            </a:xfrm>
            <a:custGeom>
              <a:avLst/>
              <a:gdLst>
                <a:gd name="T0" fmla="*/ 734 w 735"/>
                <a:gd name="T1" fmla="*/ 843 h 844"/>
                <a:gd name="T2" fmla="*/ 734 w 735"/>
                <a:gd name="T3" fmla="*/ 843 h 844"/>
                <a:gd name="T4" fmla="*/ 216 w 735"/>
                <a:gd name="T5" fmla="*/ 130 h 844"/>
                <a:gd name="T6" fmla="*/ 734 w 735"/>
                <a:gd name="T7" fmla="*/ 843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5" h="844">
                  <a:moveTo>
                    <a:pt x="734" y="843"/>
                  </a:moveTo>
                  <a:lnTo>
                    <a:pt x="734" y="843"/>
                  </a:lnTo>
                  <a:cubicBezTo>
                    <a:pt x="734" y="843"/>
                    <a:pt x="432" y="0"/>
                    <a:pt x="216" y="130"/>
                  </a:cubicBezTo>
                  <a:cubicBezTo>
                    <a:pt x="0" y="282"/>
                    <a:pt x="734" y="843"/>
                    <a:pt x="734" y="843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</p:grpSp>
      <p:sp>
        <p:nvSpPr>
          <p:cNvPr id="32" name="Freeform 31"/>
          <p:cNvSpPr>
            <a:spLocks noChangeArrowheads="1"/>
          </p:cNvSpPr>
          <p:nvPr userDrawn="1"/>
        </p:nvSpPr>
        <p:spPr bwMode="auto">
          <a:xfrm flipH="1">
            <a:off x="6736966" y="289224"/>
            <a:ext cx="2066544" cy="4554240"/>
          </a:xfrm>
          <a:custGeom>
            <a:avLst/>
            <a:gdLst>
              <a:gd name="T0" fmla="*/ 4644 w 4645"/>
              <a:gd name="T1" fmla="*/ 8573 h 8574"/>
              <a:gd name="T2" fmla="*/ 4644 w 4645"/>
              <a:gd name="T3" fmla="*/ 8573 h 8574"/>
              <a:gd name="T4" fmla="*/ 4644 w 4645"/>
              <a:gd name="T5" fmla="*/ 8530 h 8574"/>
              <a:gd name="T6" fmla="*/ 951 w 4645"/>
              <a:gd name="T7" fmla="*/ 8530 h 8574"/>
              <a:gd name="T8" fmla="*/ 951 w 4645"/>
              <a:gd name="T9" fmla="*/ 8206 h 8574"/>
              <a:gd name="T10" fmla="*/ 368 w 4645"/>
              <a:gd name="T11" fmla="*/ 7645 h 8574"/>
              <a:gd name="T12" fmla="*/ 65 w 4645"/>
              <a:gd name="T13" fmla="*/ 7645 h 8574"/>
              <a:gd name="T14" fmla="*/ 65 w 4645"/>
              <a:gd name="T15" fmla="*/ 950 h 8574"/>
              <a:gd name="T16" fmla="*/ 368 w 4645"/>
              <a:gd name="T17" fmla="*/ 950 h 8574"/>
              <a:gd name="T18" fmla="*/ 951 w 4645"/>
              <a:gd name="T19" fmla="*/ 367 h 8574"/>
              <a:gd name="T20" fmla="*/ 951 w 4645"/>
              <a:gd name="T21" fmla="*/ 65 h 8574"/>
              <a:gd name="T22" fmla="*/ 4644 w 4645"/>
              <a:gd name="T23" fmla="*/ 65 h 8574"/>
              <a:gd name="T24" fmla="*/ 4644 w 4645"/>
              <a:gd name="T25" fmla="*/ 0 h 8574"/>
              <a:gd name="T26" fmla="*/ 886 w 4645"/>
              <a:gd name="T27" fmla="*/ 0 h 8574"/>
              <a:gd name="T28" fmla="*/ 886 w 4645"/>
              <a:gd name="T29" fmla="*/ 367 h 8574"/>
              <a:gd name="T30" fmla="*/ 368 w 4645"/>
              <a:gd name="T31" fmla="*/ 885 h 8574"/>
              <a:gd name="T32" fmla="*/ 0 w 4645"/>
              <a:gd name="T33" fmla="*/ 885 h 8574"/>
              <a:gd name="T34" fmla="*/ 0 w 4645"/>
              <a:gd name="T35" fmla="*/ 7688 h 8574"/>
              <a:gd name="T36" fmla="*/ 368 w 4645"/>
              <a:gd name="T37" fmla="*/ 7688 h 8574"/>
              <a:gd name="T38" fmla="*/ 886 w 4645"/>
              <a:gd name="T39" fmla="*/ 8206 h 8574"/>
              <a:gd name="T40" fmla="*/ 886 w 4645"/>
              <a:gd name="T41" fmla="*/ 8573 h 8574"/>
              <a:gd name="T42" fmla="*/ 4644 w 4645"/>
              <a:gd name="T43" fmla="*/ 8573 h 8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645" h="8574">
                <a:moveTo>
                  <a:pt x="4644" y="8573"/>
                </a:moveTo>
                <a:lnTo>
                  <a:pt x="4644" y="8573"/>
                </a:lnTo>
                <a:cubicBezTo>
                  <a:pt x="4644" y="8530"/>
                  <a:pt x="4644" y="8530"/>
                  <a:pt x="4644" y="8530"/>
                </a:cubicBezTo>
                <a:cubicBezTo>
                  <a:pt x="951" y="8530"/>
                  <a:pt x="951" y="8530"/>
                  <a:pt x="951" y="8530"/>
                </a:cubicBezTo>
                <a:cubicBezTo>
                  <a:pt x="951" y="8206"/>
                  <a:pt x="951" y="8206"/>
                  <a:pt x="951" y="8206"/>
                </a:cubicBezTo>
                <a:cubicBezTo>
                  <a:pt x="951" y="7904"/>
                  <a:pt x="692" y="7645"/>
                  <a:pt x="368" y="7645"/>
                </a:cubicBezTo>
                <a:cubicBezTo>
                  <a:pt x="65" y="7645"/>
                  <a:pt x="65" y="7645"/>
                  <a:pt x="65" y="7645"/>
                </a:cubicBezTo>
                <a:cubicBezTo>
                  <a:pt x="65" y="950"/>
                  <a:pt x="65" y="950"/>
                  <a:pt x="65" y="950"/>
                </a:cubicBezTo>
                <a:cubicBezTo>
                  <a:pt x="368" y="950"/>
                  <a:pt x="368" y="950"/>
                  <a:pt x="368" y="950"/>
                </a:cubicBezTo>
                <a:cubicBezTo>
                  <a:pt x="692" y="950"/>
                  <a:pt x="951" y="691"/>
                  <a:pt x="951" y="367"/>
                </a:cubicBezTo>
                <a:cubicBezTo>
                  <a:pt x="951" y="65"/>
                  <a:pt x="951" y="65"/>
                  <a:pt x="951" y="65"/>
                </a:cubicBezTo>
                <a:cubicBezTo>
                  <a:pt x="4644" y="65"/>
                  <a:pt x="4644" y="65"/>
                  <a:pt x="4644" y="65"/>
                </a:cubicBezTo>
                <a:cubicBezTo>
                  <a:pt x="4644" y="0"/>
                  <a:pt x="4644" y="0"/>
                  <a:pt x="4644" y="0"/>
                </a:cubicBezTo>
                <a:cubicBezTo>
                  <a:pt x="886" y="0"/>
                  <a:pt x="886" y="0"/>
                  <a:pt x="886" y="0"/>
                </a:cubicBezTo>
                <a:cubicBezTo>
                  <a:pt x="886" y="367"/>
                  <a:pt x="886" y="367"/>
                  <a:pt x="886" y="367"/>
                </a:cubicBezTo>
                <a:cubicBezTo>
                  <a:pt x="886" y="670"/>
                  <a:pt x="670" y="885"/>
                  <a:pt x="368" y="885"/>
                </a:cubicBezTo>
                <a:cubicBezTo>
                  <a:pt x="0" y="885"/>
                  <a:pt x="0" y="885"/>
                  <a:pt x="0" y="885"/>
                </a:cubicBezTo>
                <a:cubicBezTo>
                  <a:pt x="0" y="7688"/>
                  <a:pt x="0" y="7688"/>
                  <a:pt x="0" y="7688"/>
                </a:cubicBezTo>
                <a:cubicBezTo>
                  <a:pt x="368" y="7688"/>
                  <a:pt x="368" y="7688"/>
                  <a:pt x="368" y="7688"/>
                </a:cubicBezTo>
                <a:cubicBezTo>
                  <a:pt x="670" y="7688"/>
                  <a:pt x="886" y="7926"/>
                  <a:pt x="886" y="8206"/>
                </a:cubicBezTo>
                <a:cubicBezTo>
                  <a:pt x="886" y="8573"/>
                  <a:pt x="886" y="8573"/>
                  <a:pt x="886" y="8573"/>
                </a:cubicBezTo>
                <a:lnTo>
                  <a:pt x="4644" y="8573"/>
                </a:lnTo>
              </a:path>
            </a:pathLst>
          </a:custGeom>
          <a:noFill/>
          <a:ln w="6350">
            <a:solidFill>
              <a:schemeClr val="accent1"/>
            </a:solidFill>
          </a:ln>
          <a:effectLst/>
        </p:spPr>
        <p:txBody>
          <a:bodyPr wrap="none" anchor="ctr"/>
          <a:lstStyle/>
          <a:p>
            <a:endParaRPr lang="en-US" sz="1012"/>
          </a:p>
        </p:txBody>
      </p:sp>
      <p:sp>
        <p:nvSpPr>
          <p:cNvPr id="33" name="Freeform 32"/>
          <p:cNvSpPr>
            <a:spLocks noChangeArrowheads="1"/>
          </p:cNvSpPr>
          <p:nvPr userDrawn="1"/>
        </p:nvSpPr>
        <p:spPr bwMode="auto">
          <a:xfrm>
            <a:off x="374903" y="289224"/>
            <a:ext cx="2063073" cy="4554240"/>
          </a:xfrm>
          <a:custGeom>
            <a:avLst/>
            <a:gdLst>
              <a:gd name="T0" fmla="*/ 4644 w 4645"/>
              <a:gd name="T1" fmla="*/ 8573 h 8574"/>
              <a:gd name="T2" fmla="*/ 4644 w 4645"/>
              <a:gd name="T3" fmla="*/ 8573 h 8574"/>
              <a:gd name="T4" fmla="*/ 4644 w 4645"/>
              <a:gd name="T5" fmla="*/ 8530 h 8574"/>
              <a:gd name="T6" fmla="*/ 951 w 4645"/>
              <a:gd name="T7" fmla="*/ 8530 h 8574"/>
              <a:gd name="T8" fmla="*/ 951 w 4645"/>
              <a:gd name="T9" fmla="*/ 8206 h 8574"/>
              <a:gd name="T10" fmla="*/ 368 w 4645"/>
              <a:gd name="T11" fmla="*/ 7645 h 8574"/>
              <a:gd name="T12" fmla="*/ 65 w 4645"/>
              <a:gd name="T13" fmla="*/ 7645 h 8574"/>
              <a:gd name="T14" fmla="*/ 65 w 4645"/>
              <a:gd name="T15" fmla="*/ 950 h 8574"/>
              <a:gd name="T16" fmla="*/ 368 w 4645"/>
              <a:gd name="T17" fmla="*/ 950 h 8574"/>
              <a:gd name="T18" fmla="*/ 951 w 4645"/>
              <a:gd name="T19" fmla="*/ 367 h 8574"/>
              <a:gd name="T20" fmla="*/ 951 w 4645"/>
              <a:gd name="T21" fmla="*/ 65 h 8574"/>
              <a:gd name="T22" fmla="*/ 4644 w 4645"/>
              <a:gd name="T23" fmla="*/ 65 h 8574"/>
              <a:gd name="T24" fmla="*/ 4644 w 4645"/>
              <a:gd name="T25" fmla="*/ 0 h 8574"/>
              <a:gd name="T26" fmla="*/ 886 w 4645"/>
              <a:gd name="T27" fmla="*/ 0 h 8574"/>
              <a:gd name="T28" fmla="*/ 886 w 4645"/>
              <a:gd name="T29" fmla="*/ 367 h 8574"/>
              <a:gd name="T30" fmla="*/ 368 w 4645"/>
              <a:gd name="T31" fmla="*/ 885 h 8574"/>
              <a:gd name="T32" fmla="*/ 0 w 4645"/>
              <a:gd name="T33" fmla="*/ 885 h 8574"/>
              <a:gd name="T34" fmla="*/ 0 w 4645"/>
              <a:gd name="T35" fmla="*/ 7688 h 8574"/>
              <a:gd name="T36" fmla="*/ 368 w 4645"/>
              <a:gd name="T37" fmla="*/ 7688 h 8574"/>
              <a:gd name="T38" fmla="*/ 886 w 4645"/>
              <a:gd name="T39" fmla="*/ 8206 h 8574"/>
              <a:gd name="T40" fmla="*/ 886 w 4645"/>
              <a:gd name="T41" fmla="*/ 8573 h 8574"/>
              <a:gd name="T42" fmla="*/ 4644 w 4645"/>
              <a:gd name="T43" fmla="*/ 8573 h 8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645" h="8574">
                <a:moveTo>
                  <a:pt x="4644" y="8573"/>
                </a:moveTo>
                <a:lnTo>
                  <a:pt x="4644" y="8573"/>
                </a:lnTo>
                <a:cubicBezTo>
                  <a:pt x="4644" y="8530"/>
                  <a:pt x="4644" y="8530"/>
                  <a:pt x="4644" y="8530"/>
                </a:cubicBezTo>
                <a:cubicBezTo>
                  <a:pt x="951" y="8530"/>
                  <a:pt x="951" y="8530"/>
                  <a:pt x="951" y="8530"/>
                </a:cubicBezTo>
                <a:cubicBezTo>
                  <a:pt x="951" y="8206"/>
                  <a:pt x="951" y="8206"/>
                  <a:pt x="951" y="8206"/>
                </a:cubicBezTo>
                <a:cubicBezTo>
                  <a:pt x="951" y="7904"/>
                  <a:pt x="692" y="7645"/>
                  <a:pt x="368" y="7645"/>
                </a:cubicBezTo>
                <a:cubicBezTo>
                  <a:pt x="65" y="7645"/>
                  <a:pt x="65" y="7645"/>
                  <a:pt x="65" y="7645"/>
                </a:cubicBezTo>
                <a:cubicBezTo>
                  <a:pt x="65" y="950"/>
                  <a:pt x="65" y="950"/>
                  <a:pt x="65" y="950"/>
                </a:cubicBezTo>
                <a:cubicBezTo>
                  <a:pt x="368" y="950"/>
                  <a:pt x="368" y="950"/>
                  <a:pt x="368" y="950"/>
                </a:cubicBezTo>
                <a:cubicBezTo>
                  <a:pt x="692" y="950"/>
                  <a:pt x="951" y="691"/>
                  <a:pt x="951" y="367"/>
                </a:cubicBezTo>
                <a:cubicBezTo>
                  <a:pt x="951" y="65"/>
                  <a:pt x="951" y="65"/>
                  <a:pt x="951" y="65"/>
                </a:cubicBezTo>
                <a:cubicBezTo>
                  <a:pt x="4644" y="65"/>
                  <a:pt x="4644" y="65"/>
                  <a:pt x="4644" y="65"/>
                </a:cubicBezTo>
                <a:cubicBezTo>
                  <a:pt x="4644" y="0"/>
                  <a:pt x="4644" y="0"/>
                  <a:pt x="4644" y="0"/>
                </a:cubicBezTo>
                <a:cubicBezTo>
                  <a:pt x="886" y="0"/>
                  <a:pt x="886" y="0"/>
                  <a:pt x="886" y="0"/>
                </a:cubicBezTo>
                <a:cubicBezTo>
                  <a:pt x="886" y="367"/>
                  <a:pt x="886" y="367"/>
                  <a:pt x="886" y="367"/>
                </a:cubicBezTo>
                <a:cubicBezTo>
                  <a:pt x="886" y="670"/>
                  <a:pt x="670" y="885"/>
                  <a:pt x="368" y="885"/>
                </a:cubicBezTo>
                <a:cubicBezTo>
                  <a:pt x="0" y="885"/>
                  <a:pt x="0" y="885"/>
                  <a:pt x="0" y="885"/>
                </a:cubicBezTo>
                <a:cubicBezTo>
                  <a:pt x="0" y="7688"/>
                  <a:pt x="0" y="7688"/>
                  <a:pt x="0" y="7688"/>
                </a:cubicBezTo>
                <a:cubicBezTo>
                  <a:pt x="368" y="7688"/>
                  <a:pt x="368" y="7688"/>
                  <a:pt x="368" y="7688"/>
                </a:cubicBezTo>
                <a:cubicBezTo>
                  <a:pt x="670" y="7688"/>
                  <a:pt x="886" y="7926"/>
                  <a:pt x="886" y="8206"/>
                </a:cubicBezTo>
                <a:cubicBezTo>
                  <a:pt x="886" y="8573"/>
                  <a:pt x="886" y="8573"/>
                  <a:pt x="886" y="8573"/>
                </a:cubicBezTo>
                <a:lnTo>
                  <a:pt x="4644" y="8573"/>
                </a:lnTo>
              </a:path>
            </a:pathLst>
          </a:custGeom>
          <a:noFill/>
          <a:ln w="6350">
            <a:solidFill>
              <a:schemeClr val="accent1"/>
            </a:solidFill>
          </a:ln>
          <a:effectLst/>
        </p:spPr>
        <p:txBody>
          <a:bodyPr wrap="none" anchor="ctr"/>
          <a:lstStyle/>
          <a:p>
            <a:endParaRPr lang="en-US" sz="1012"/>
          </a:p>
        </p:txBody>
      </p:sp>
      <p:sp>
        <p:nvSpPr>
          <p:cNvPr id="34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5383654" y="858518"/>
            <a:ext cx="2706624" cy="3288592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9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2194718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9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2008913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 fea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5765348" y="1060125"/>
            <a:ext cx="1636663" cy="2885378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9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  <p:grpSp>
        <p:nvGrpSpPr>
          <p:cNvPr id="3" name="Group 2"/>
          <p:cNvGrpSpPr/>
          <p:nvPr userDrawn="1"/>
        </p:nvGrpSpPr>
        <p:grpSpPr>
          <a:xfrm>
            <a:off x="3959326" y="4704412"/>
            <a:ext cx="1197890" cy="278102"/>
            <a:chOff x="3125767" y="3541103"/>
            <a:chExt cx="2865008" cy="665138"/>
          </a:xfrm>
        </p:grpSpPr>
        <p:sp>
          <p:nvSpPr>
            <p:cNvPr id="5" name="Freeform 4"/>
            <p:cNvSpPr>
              <a:spLocks noChangeArrowheads="1"/>
            </p:cNvSpPr>
            <p:nvPr/>
          </p:nvSpPr>
          <p:spPr bwMode="auto">
            <a:xfrm>
              <a:off x="3468687" y="3591571"/>
              <a:ext cx="412799" cy="247161"/>
            </a:xfrm>
            <a:custGeom>
              <a:avLst/>
              <a:gdLst>
                <a:gd name="T0" fmla="*/ 238 w 1405"/>
                <a:gd name="T1" fmla="*/ 497 h 844"/>
                <a:gd name="T2" fmla="*/ 238 w 1405"/>
                <a:gd name="T3" fmla="*/ 497 h 844"/>
                <a:gd name="T4" fmla="*/ 432 w 1405"/>
                <a:gd name="T5" fmla="*/ 648 h 844"/>
                <a:gd name="T6" fmla="*/ 1016 w 1405"/>
                <a:gd name="T7" fmla="*/ 821 h 844"/>
                <a:gd name="T8" fmla="*/ 1404 w 1405"/>
                <a:gd name="T9" fmla="*/ 692 h 844"/>
                <a:gd name="T10" fmla="*/ 1210 w 1405"/>
                <a:gd name="T11" fmla="*/ 713 h 844"/>
                <a:gd name="T12" fmla="*/ 864 w 1405"/>
                <a:gd name="T13" fmla="*/ 475 h 844"/>
                <a:gd name="T14" fmla="*/ 951 w 1405"/>
                <a:gd name="T15" fmla="*/ 43 h 844"/>
                <a:gd name="T16" fmla="*/ 757 w 1405"/>
                <a:gd name="T17" fmla="*/ 43 h 844"/>
                <a:gd name="T18" fmla="*/ 713 w 1405"/>
                <a:gd name="T19" fmla="*/ 216 h 844"/>
                <a:gd name="T20" fmla="*/ 584 w 1405"/>
                <a:gd name="T21" fmla="*/ 130 h 844"/>
                <a:gd name="T22" fmla="*/ 454 w 1405"/>
                <a:gd name="T23" fmla="*/ 173 h 844"/>
                <a:gd name="T24" fmla="*/ 454 w 1405"/>
                <a:gd name="T25" fmla="*/ 281 h 844"/>
                <a:gd name="T26" fmla="*/ 195 w 1405"/>
                <a:gd name="T27" fmla="*/ 260 h 844"/>
                <a:gd name="T28" fmla="*/ 0 w 1405"/>
                <a:gd name="T29" fmla="*/ 475 h 844"/>
                <a:gd name="T30" fmla="*/ 238 w 1405"/>
                <a:gd name="T31" fmla="*/ 497 h 844"/>
                <a:gd name="T32" fmla="*/ 454 w 1405"/>
                <a:gd name="T33" fmla="*/ 475 h 844"/>
                <a:gd name="T34" fmla="*/ 454 w 1405"/>
                <a:gd name="T35" fmla="*/ 475 h 844"/>
                <a:gd name="T36" fmla="*/ 584 w 1405"/>
                <a:gd name="T37" fmla="*/ 584 h 844"/>
                <a:gd name="T38" fmla="*/ 562 w 1405"/>
                <a:gd name="T39" fmla="*/ 562 h 844"/>
                <a:gd name="T40" fmla="*/ 540 w 1405"/>
                <a:gd name="T41" fmla="*/ 367 h 844"/>
                <a:gd name="T42" fmla="*/ 584 w 1405"/>
                <a:gd name="T43" fmla="*/ 540 h 844"/>
                <a:gd name="T44" fmla="*/ 670 w 1405"/>
                <a:gd name="T45" fmla="*/ 648 h 844"/>
                <a:gd name="T46" fmla="*/ 778 w 1405"/>
                <a:gd name="T47" fmla="*/ 713 h 844"/>
                <a:gd name="T48" fmla="*/ 994 w 1405"/>
                <a:gd name="T49" fmla="*/ 734 h 844"/>
                <a:gd name="T50" fmla="*/ 778 w 1405"/>
                <a:gd name="T51" fmla="*/ 713 h 844"/>
                <a:gd name="T52" fmla="*/ 584 w 1405"/>
                <a:gd name="T53" fmla="*/ 627 h 844"/>
                <a:gd name="T54" fmla="*/ 432 w 1405"/>
                <a:gd name="T55" fmla="*/ 497 h 844"/>
                <a:gd name="T56" fmla="*/ 260 w 1405"/>
                <a:gd name="T57" fmla="*/ 367 h 844"/>
                <a:gd name="T58" fmla="*/ 454 w 1405"/>
                <a:gd name="T59" fmla="*/ 475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05" h="844">
                  <a:moveTo>
                    <a:pt x="238" y="497"/>
                  </a:moveTo>
                  <a:lnTo>
                    <a:pt x="238" y="497"/>
                  </a:lnTo>
                  <a:cubicBezTo>
                    <a:pt x="303" y="540"/>
                    <a:pt x="367" y="605"/>
                    <a:pt x="432" y="648"/>
                  </a:cubicBezTo>
                  <a:cubicBezTo>
                    <a:pt x="584" y="778"/>
                    <a:pt x="799" y="843"/>
                    <a:pt x="1016" y="821"/>
                  </a:cubicBezTo>
                  <a:cubicBezTo>
                    <a:pt x="1167" y="821"/>
                    <a:pt x="1296" y="778"/>
                    <a:pt x="1404" y="692"/>
                  </a:cubicBezTo>
                  <a:cubicBezTo>
                    <a:pt x="1361" y="713"/>
                    <a:pt x="1296" y="713"/>
                    <a:pt x="1210" y="713"/>
                  </a:cubicBezTo>
                  <a:cubicBezTo>
                    <a:pt x="1081" y="713"/>
                    <a:pt x="929" y="605"/>
                    <a:pt x="864" y="475"/>
                  </a:cubicBezTo>
                  <a:cubicBezTo>
                    <a:pt x="822" y="325"/>
                    <a:pt x="843" y="152"/>
                    <a:pt x="951" y="43"/>
                  </a:cubicBezTo>
                  <a:cubicBezTo>
                    <a:pt x="886" y="0"/>
                    <a:pt x="822" y="0"/>
                    <a:pt x="757" y="43"/>
                  </a:cubicBezTo>
                  <a:cubicBezTo>
                    <a:pt x="713" y="87"/>
                    <a:pt x="692" y="152"/>
                    <a:pt x="713" y="216"/>
                  </a:cubicBezTo>
                  <a:cubicBezTo>
                    <a:pt x="670" y="195"/>
                    <a:pt x="627" y="152"/>
                    <a:pt x="584" y="130"/>
                  </a:cubicBezTo>
                  <a:cubicBezTo>
                    <a:pt x="540" y="130"/>
                    <a:pt x="476" y="130"/>
                    <a:pt x="454" y="173"/>
                  </a:cubicBezTo>
                  <a:cubicBezTo>
                    <a:pt x="432" y="195"/>
                    <a:pt x="432" y="260"/>
                    <a:pt x="454" y="281"/>
                  </a:cubicBezTo>
                  <a:cubicBezTo>
                    <a:pt x="390" y="238"/>
                    <a:pt x="281" y="238"/>
                    <a:pt x="195" y="260"/>
                  </a:cubicBezTo>
                  <a:cubicBezTo>
                    <a:pt x="87" y="302"/>
                    <a:pt x="43" y="389"/>
                    <a:pt x="0" y="475"/>
                  </a:cubicBezTo>
                  <a:cubicBezTo>
                    <a:pt x="65" y="454"/>
                    <a:pt x="152" y="454"/>
                    <a:pt x="238" y="497"/>
                  </a:cubicBezTo>
                  <a:close/>
                  <a:moveTo>
                    <a:pt x="454" y="475"/>
                  </a:moveTo>
                  <a:lnTo>
                    <a:pt x="454" y="475"/>
                  </a:lnTo>
                  <a:cubicBezTo>
                    <a:pt x="497" y="519"/>
                    <a:pt x="540" y="562"/>
                    <a:pt x="584" y="584"/>
                  </a:cubicBezTo>
                  <a:cubicBezTo>
                    <a:pt x="584" y="584"/>
                    <a:pt x="584" y="562"/>
                    <a:pt x="562" y="562"/>
                  </a:cubicBezTo>
                  <a:cubicBezTo>
                    <a:pt x="540" y="497"/>
                    <a:pt x="519" y="432"/>
                    <a:pt x="540" y="367"/>
                  </a:cubicBezTo>
                  <a:cubicBezTo>
                    <a:pt x="540" y="432"/>
                    <a:pt x="562" y="497"/>
                    <a:pt x="584" y="540"/>
                  </a:cubicBezTo>
                  <a:cubicBezTo>
                    <a:pt x="605" y="584"/>
                    <a:pt x="649" y="627"/>
                    <a:pt x="670" y="648"/>
                  </a:cubicBezTo>
                  <a:cubicBezTo>
                    <a:pt x="713" y="670"/>
                    <a:pt x="735" y="692"/>
                    <a:pt x="778" y="713"/>
                  </a:cubicBezTo>
                  <a:cubicBezTo>
                    <a:pt x="843" y="734"/>
                    <a:pt x="908" y="734"/>
                    <a:pt x="994" y="734"/>
                  </a:cubicBezTo>
                  <a:cubicBezTo>
                    <a:pt x="908" y="734"/>
                    <a:pt x="843" y="734"/>
                    <a:pt x="778" y="713"/>
                  </a:cubicBezTo>
                  <a:cubicBezTo>
                    <a:pt x="713" y="713"/>
                    <a:pt x="649" y="670"/>
                    <a:pt x="584" y="627"/>
                  </a:cubicBezTo>
                  <a:cubicBezTo>
                    <a:pt x="540" y="584"/>
                    <a:pt x="497" y="540"/>
                    <a:pt x="432" y="497"/>
                  </a:cubicBezTo>
                  <a:cubicBezTo>
                    <a:pt x="390" y="432"/>
                    <a:pt x="325" y="411"/>
                    <a:pt x="260" y="367"/>
                  </a:cubicBezTo>
                  <a:cubicBezTo>
                    <a:pt x="346" y="389"/>
                    <a:pt x="390" y="432"/>
                    <a:pt x="454" y="47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6" name="Freeform 5"/>
            <p:cNvSpPr>
              <a:spLocks noChangeArrowheads="1"/>
            </p:cNvSpPr>
            <p:nvPr/>
          </p:nvSpPr>
          <p:spPr bwMode="auto">
            <a:xfrm>
              <a:off x="3138707" y="3552749"/>
              <a:ext cx="938179" cy="406330"/>
            </a:xfrm>
            <a:custGeom>
              <a:avLst/>
              <a:gdLst>
                <a:gd name="T0" fmla="*/ 476 w 3198"/>
                <a:gd name="T1" fmla="*/ 1101 h 1383"/>
                <a:gd name="T2" fmla="*/ 476 w 3198"/>
                <a:gd name="T3" fmla="*/ 1101 h 1383"/>
                <a:gd name="T4" fmla="*/ 1555 w 3198"/>
                <a:gd name="T5" fmla="*/ 1339 h 1383"/>
                <a:gd name="T6" fmla="*/ 3197 w 3198"/>
                <a:gd name="T7" fmla="*/ 454 h 1383"/>
                <a:gd name="T8" fmla="*/ 2074 w 3198"/>
                <a:gd name="T9" fmla="*/ 1058 h 1383"/>
                <a:gd name="T10" fmla="*/ 1642 w 3198"/>
                <a:gd name="T11" fmla="*/ 1080 h 1383"/>
                <a:gd name="T12" fmla="*/ 1448 w 3198"/>
                <a:gd name="T13" fmla="*/ 1015 h 1383"/>
                <a:gd name="T14" fmla="*/ 1253 w 3198"/>
                <a:gd name="T15" fmla="*/ 972 h 1383"/>
                <a:gd name="T16" fmla="*/ 1058 w 3198"/>
                <a:gd name="T17" fmla="*/ 1036 h 1383"/>
                <a:gd name="T18" fmla="*/ 1081 w 3198"/>
                <a:gd name="T19" fmla="*/ 1188 h 1383"/>
                <a:gd name="T20" fmla="*/ 626 w 3198"/>
                <a:gd name="T21" fmla="*/ 454 h 1383"/>
                <a:gd name="T22" fmla="*/ 238 w 3198"/>
                <a:gd name="T23" fmla="*/ 216 h 1383"/>
                <a:gd name="T24" fmla="*/ 217 w 3198"/>
                <a:gd name="T25" fmla="*/ 108 h 1383"/>
                <a:gd name="T26" fmla="*/ 87 w 3198"/>
                <a:gd name="T27" fmla="*/ 86 h 1383"/>
                <a:gd name="T28" fmla="*/ 44 w 3198"/>
                <a:gd name="T29" fmla="*/ 172 h 1383"/>
                <a:gd name="T30" fmla="*/ 476 w 3198"/>
                <a:gd name="T31" fmla="*/ 1101 h 1383"/>
                <a:gd name="T32" fmla="*/ 152 w 3198"/>
                <a:gd name="T33" fmla="*/ 518 h 1383"/>
                <a:gd name="T34" fmla="*/ 152 w 3198"/>
                <a:gd name="T35" fmla="*/ 518 h 1383"/>
                <a:gd name="T36" fmla="*/ 303 w 3198"/>
                <a:gd name="T37" fmla="*/ 799 h 1383"/>
                <a:gd name="T38" fmla="*/ 519 w 3198"/>
                <a:gd name="T39" fmla="*/ 1036 h 1383"/>
                <a:gd name="T40" fmla="*/ 799 w 3198"/>
                <a:gd name="T41" fmla="*/ 1209 h 1383"/>
                <a:gd name="T42" fmla="*/ 519 w 3198"/>
                <a:gd name="T43" fmla="*/ 1058 h 1383"/>
                <a:gd name="T44" fmla="*/ 281 w 3198"/>
                <a:gd name="T45" fmla="*/ 821 h 1383"/>
                <a:gd name="T46" fmla="*/ 130 w 3198"/>
                <a:gd name="T47" fmla="*/ 518 h 1383"/>
                <a:gd name="T48" fmla="*/ 87 w 3198"/>
                <a:gd name="T49" fmla="*/ 194 h 1383"/>
                <a:gd name="T50" fmla="*/ 152 w 3198"/>
                <a:gd name="T51" fmla="*/ 518 h 1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98" h="1383">
                  <a:moveTo>
                    <a:pt x="476" y="1101"/>
                  </a:moveTo>
                  <a:lnTo>
                    <a:pt x="476" y="1101"/>
                  </a:lnTo>
                  <a:cubicBezTo>
                    <a:pt x="778" y="1318"/>
                    <a:pt x="1166" y="1382"/>
                    <a:pt x="1555" y="1339"/>
                  </a:cubicBezTo>
                  <a:cubicBezTo>
                    <a:pt x="2225" y="1274"/>
                    <a:pt x="2786" y="993"/>
                    <a:pt x="3197" y="454"/>
                  </a:cubicBezTo>
                  <a:cubicBezTo>
                    <a:pt x="2938" y="799"/>
                    <a:pt x="2484" y="1015"/>
                    <a:pt x="2074" y="1058"/>
                  </a:cubicBezTo>
                  <a:cubicBezTo>
                    <a:pt x="1922" y="1080"/>
                    <a:pt x="1772" y="1080"/>
                    <a:pt x="1642" y="1080"/>
                  </a:cubicBezTo>
                  <a:cubicBezTo>
                    <a:pt x="1577" y="1058"/>
                    <a:pt x="1513" y="1036"/>
                    <a:pt x="1448" y="1015"/>
                  </a:cubicBezTo>
                  <a:cubicBezTo>
                    <a:pt x="1383" y="1015"/>
                    <a:pt x="1318" y="993"/>
                    <a:pt x="1253" y="972"/>
                  </a:cubicBezTo>
                  <a:cubicBezTo>
                    <a:pt x="1188" y="972"/>
                    <a:pt x="1102" y="972"/>
                    <a:pt x="1058" y="1036"/>
                  </a:cubicBezTo>
                  <a:cubicBezTo>
                    <a:pt x="1016" y="1080"/>
                    <a:pt x="1016" y="1145"/>
                    <a:pt x="1081" y="1188"/>
                  </a:cubicBezTo>
                  <a:cubicBezTo>
                    <a:pt x="821" y="1015"/>
                    <a:pt x="691" y="756"/>
                    <a:pt x="626" y="454"/>
                  </a:cubicBezTo>
                  <a:cubicBezTo>
                    <a:pt x="562" y="194"/>
                    <a:pt x="346" y="0"/>
                    <a:pt x="238" y="216"/>
                  </a:cubicBezTo>
                  <a:cubicBezTo>
                    <a:pt x="217" y="194"/>
                    <a:pt x="217" y="151"/>
                    <a:pt x="217" y="108"/>
                  </a:cubicBezTo>
                  <a:cubicBezTo>
                    <a:pt x="173" y="65"/>
                    <a:pt x="108" y="43"/>
                    <a:pt x="87" y="86"/>
                  </a:cubicBezTo>
                  <a:cubicBezTo>
                    <a:pt x="65" y="108"/>
                    <a:pt x="44" y="151"/>
                    <a:pt x="44" y="172"/>
                  </a:cubicBezTo>
                  <a:cubicBezTo>
                    <a:pt x="0" y="540"/>
                    <a:pt x="152" y="886"/>
                    <a:pt x="476" y="1101"/>
                  </a:cubicBezTo>
                  <a:close/>
                  <a:moveTo>
                    <a:pt x="152" y="518"/>
                  </a:moveTo>
                  <a:lnTo>
                    <a:pt x="152" y="518"/>
                  </a:lnTo>
                  <a:cubicBezTo>
                    <a:pt x="173" y="626"/>
                    <a:pt x="238" y="734"/>
                    <a:pt x="303" y="799"/>
                  </a:cubicBezTo>
                  <a:cubicBezTo>
                    <a:pt x="367" y="886"/>
                    <a:pt x="432" y="972"/>
                    <a:pt x="519" y="1036"/>
                  </a:cubicBezTo>
                  <a:cubicBezTo>
                    <a:pt x="605" y="1101"/>
                    <a:pt x="713" y="1166"/>
                    <a:pt x="799" y="1209"/>
                  </a:cubicBezTo>
                  <a:cubicBezTo>
                    <a:pt x="691" y="1166"/>
                    <a:pt x="605" y="1123"/>
                    <a:pt x="519" y="1058"/>
                  </a:cubicBezTo>
                  <a:cubicBezTo>
                    <a:pt x="432" y="993"/>
                    <a:pt x="346" y="907"/>
                    <a:pt x="281" y="821"/>
                  </a:cubicBezTo>
                  <a:cubicBezTo>
                    <a:pt x="217" y="734"/>
                    <a:pt x="152" y="626"/>
                    <a:pt x="130" y="518"/>
                  </a:cubicBezTo>
                  <a:cubicBezTo>
                    <a:pt x="108" y="431"/>
                    <a:pt x="87" y="302"/>
                    <a:pt x="87" y="194"/>
                  </a:cubicBezTo>
                  <a:cubicBezTo>
                    <a:pt x="108" y="302"/>
                    <a:pt x="130" y="410"/>
                    <a:pt x="152" y="51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7" name="Freeform 6"/>
            <p:cNvSpPr>
              <a:spLocks noChangeArrowheads="1"/>
            </p:cNvSpPr>
            <p:nvPr/>
          </p:nvSpPr>
          <p:spPr bwMode="auto">
            <a:xfrm>
              <a:off x="3125767" y="3832263"/>
              <a:ext cx="393389" cy="190224"/>
            </a:xfrm>
            <a:custGeom>
              <a:avLst/>
              <a:gdLst>
                <a:gd name="T0" fmla="*/ 1339 w 1340"/>
                <a:gd name="T1" fmla="*/ 454 h 649"/>
                <a:gd name="T2" fmla="*/ 1339 w 1340"/>
                <a:gd name="T3" fmla="*/ 454 h 649"/>
                <a:gd name="T4" fmla="*/ 540 w 1340"/>
                <a:gd name="T5" fmla="*/ 432 h 649"/>
                <a:gd name="T6" fmla="*/ 410 w 1340"/>
                <a:gd name="T7" fmla="*/ 389 h 649"/>
                <a:gd name="T8" fmla="*/ 260 w 1340"/>
                <a:gd name="T9" fmla="*/ 432 h 649"/>
                <a:gd name="T10" fmla="*/ 216 w 1340"/>
                <a:gd name="T11" fmla="*/ 540 h 649"/>
                <a:gd name="T12" fmla="*/ 324 w 1340"/>
                <a:gd name="T13" fmla="*/ 605 h 649"/>
                <a:gd name="T14" fmla="*/ 87 w 1340"/>
                <a:gd name="T15" fmla="*/ 583 h 649"/>
                <a:gd name="T16" fmla="*/ 43 w 1340"/>
                <a:gd name="T17" fmla="*/ 345 h 649"/>
                <a:gd name="T18" fmla="*/ 260 w 1340"/>
                <a:gd name="T19" fmla="*/ 216 h 649"/>
                <a:gd name="T20" fmla="*/ 195 w 1340"/>
                <a:gd name="T21" fmla="*/ 151 h 649"/>
                <a:gd name="T22" fmla="*/ 410 w 1340"/>
                <a:gd name="T23" fmla="*/ 195 h 649"/>
                <a:gd name="T24" fmla="*/ 1339 w 1340"/>
                <a:gd name="T25" fmla="*/ 454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40" h="649">
                  <a:moveTo>
                    <a:pt x="1339" y="454"/>
                  </a:moveTo>
                  <a:lnTo>
                    <a:pt x="1339" y="454"/>
                  </a:lnTo>
                  <a:cubicBezTo>
                    <a:pt x="1080" y="518"/>
                    <a:pt x="799" y="518"/>
                    <a:pt x="540" y="432"/>
                  </a:cubicBezTo>
                  <a:cubicBezTo>
                    <a:pt x="497" y="410"/>
                    <a:pt x="454" y="410"/>
                    <a:pt x="410" y="389"/>
                  </a:cubicBezTo>
                  <a:cubicBezTo>
                    <a:pt x="367" y="389"/>
                    <a:pt x="302" y="389"/>
                    <a:pt x="260" y="432"/>
                  </a:cubicBezTo>
                  <a:cubicBezTo>
                    <a:pt x="238" y="454"/>
                    <a:pt x="195" y="497"/>
                    <a:pt x="216" y="540"/>
                  </a:cubicBezTo>
                  <a:cubicBezTo>
                    <a:pt x="238" y="583"/>
                    <a:pt x="281" y="627"/>
                    <a:pt x="324" y="605"/>
                  </a:cubicBezTo>
                  <a:cubicBezTo>
                    <a:pt x="260" y="627"/>
                    <a:pt x="151" y="648"/>
                    <a:pt x="87" y="583"/>
                  </a:cubicBezTo>
                  <a:cubicBezTo>
                    <a:pt x="22" y="518"/>
                    <a:pt x="0" y="410"/>
                    <a:pt x="43" y="345"/>
                  </a:cubicBezTo>
                  <a:cubicBezTo>
                    <a:pt x="87" y="259"/>
                    <a:pt x="173" y="216"/>
                    <a:pt x="260" y="216"/>
                  </a:cubicBezTo>
                  <a:cubicBezTo>
                    <a:pt x="238" y="195"/>
                    <a:pt x="195" y="173"/>
                    <a:pt x="195" y="151"/>
                  </a:cubicBezTo>
                  <a:cubicBezTo>
                    <a:pt x="130" y="0"/>
                    <a:pt x="389" y="173"/>
                    <a:pt x="410" y="195"/>
                  </a:cubicBezTo>
                  <a:cubicBezTo>
                    <a:pt x="648" y="345"/>
                    <a:pt x="1059" y="518"/>
                    <a:pt x="1339" y="45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8" name="Freeform 7"/>
            <p:cNvSpPr>
              <a:spLocks noChangeArrowheads="1"/>
            </p:cNvSpPr>
            <p:nvPr/>
          </p:nvSpPr>
          <p:spPr bwMode="auto">
            <a:xfrm>
              <a:off x="3873722" y="3541103"/>
              <a:ext cx="647021" cy="665138"/>
            </a:xfrm>
            <a:custGeom>
              <a:avLst/>
              <a:gdLst>
                <a:gd name="T0" fmla="*/ 432 w 2204"/>
                <a:gd name="T1" fmla="*/ 1620 h 2268"/>
                <a:gd name="T2" fmla="*/ 432 w 2204"/>
                <a:gd name="T3" fmla="*/ 1620 h 2268"/>
                <a:gd name="T4" fmla="*/ 518 w 2204"/>
                <a:gd name="T5" fmla="*/ 2267 h 2268"/>
                <a:gd name="T6" fmla="*/ 1080 w 2204"/>
                <a:gd name="T7" fmla="*/ 1749 h 2268"/>
                <a:gd name="T8" fmla="*/ 1403 w 2204"/>
                <a:gd name="T9" fmla="*/ 1922 h 2268"/>
                <a:gd name="T10" fmla="*/ 1274 w 2204"/>
                <a:gd name="T11" fmla="*/ 1641 h 2268"/>
                <a:gd name="T12" fmla="*/ 1403 w 2204"/>
                <a:gd name="T13" fmla="*/ 1663 h 2268"/>
                <a:gd name="T14" fmla="*/ 1144 w 2204"/>
                <a:gd name="T15" fmla="*/ 950 h 2268"/>
                <a:gd name="T16" fmla="*/ 1361 w 2204"/>
                <a:gd name="T17" fmla="*/ 1015 h 2268"/>
                <a:gd name="T18" fmla="*/ 1468 w 2204"/>
                <a:gd name="T19" fmla="*/ 820 h 2268"/>
                <a:gd name="T20" fmla="*/ 1317 w 2204"/>
                <a:gd name="T21" fmla="*/ 906 h 2268"/>
                <a:gd name="T22" fmla="*/ 1188 w 2204"/>
                <a:gd name="T23" fmla="*/ 777 h 2268"/>
                <a:gd name="T24" fmla="*/ 1403 w 2204"/>
                <a:gd name="T25" fmla="*/ 302 h 2268"/>
                <a:gd name="T26" fmla="*/ 2203 w 2204"/>
                <a:gd name="T27" fmla="*/ 43 h 2268"/>
                <a:gd name="T28" fmla="*/ 1793 w 2204"/>
                <a:gd name="T29" fmla="*/ 0 h 2268"/>
                <a:gd name="T30" fmla="*/ 1576 w 2204"/>
                <a:gd name="T31" fmla="*/ 43 h 2268"/>
                <a:gd name="T32" fmla="*/ 864 w 2204"/>
                <a:gd name="T33" fmla="*/ 691 h 2268"/>
                <a:gd name="T34" fmla="*/ 0 w 2204"/>
                <a:gd name="T35" fmla="*/ 1728 h 2268"/>
                <a:gd name="T36" fmla="*/ 432 w 2204"/>
                <a:gd name="T37" fmla="*/ 1620 h 2268"/>
                <a:gd name="T38" fmla="*/ 950 w 2204"/>
                <a:gd name="T39" fmla="*/ 993 h 2268"/>
                <a:gd name="T40" fmla="*/ 950 w 2204"/>
                <a:gd name="T41" fmla="*/ 993 h 2268"/>
                <a:gd name="T42" fmla="*/ 1144 w 2204"/>
                <a:gd name="T43" fmla="*/ 453 h 2268"/>
                <a:gd name="T44" fmla="*/ 1339 w 2204"/>
                <a:gd name="T45" fmla="*/ 237 h 2268"/>
                <a:gd name="T46" fmla="*/ 1447 w 2204"/>
                <a:gd name="T47" fmla="*/ 172 h 2268"/>
                <a:gd name="T48" fmla="*/ 1598 w 2204"/>
                <a:gd name="T49" fmla="*/ 129 h 2268"/>
                <a:gd name="T50" fmla="*/ 1468 w 2204"/>
                <a:gd name="T51" fmla="*/ 172 h 2268"/>
                <a:gd name="T52" fmla="*/ 1339 w 2204"/>
                <a:gd name="T53" fmla="*/ 259 h 2268"/>
                <a:gd name="T54" fmla="*/ 1253 w 2204"/>
                <a:gd name="T55" fmla="*/ 345 h 2268"/>
                <a:gd name="T56" fmla="*/ 1166 w 2204"/>
                <a:gd name="T57" fmla="*/ 474 h 2268"/>
                <a:gd name="T58" fmla="*/ 971 w 2204"/>
                <a:gd name="T59" fmla="*/ 993 h 2268"/>
                <a:gd name="T60" fmla="*/ 864 w 2204"/>
                <a:gd name="T61" fmla="*/ 1555 h 2268"/>
                <a:gd name="T62" fmla="*/ 777 w 2204"/>
                <a:gd name="T63" fmla="*/ 1835 h 2268"/>
                <a:gd name="T64" fmla="*/ 648 w 2204"/>
                <a:gd name="T65" fmla="*/ 2073 h 2268"/>
                <a:gd name="T66" fmla="*/ 842 w 2204"/>
                <a:gd name="T67" fmla="*/ 1555 h 2268"/>
                <a:gd name="T68" fmla="*/ 950 w 2204"/>
                <a:gd name="T69" fmla="*/ 993 h 2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04" h="2268">
                  <a:moveTo>
                    <a:pt x="432" y="1620"/>
                  </a:moveTo>
                  <a:lnTo>
                    <a:pt x="432" y="1620"/>
                  </a:lnTo>
                  <a:cubicBezTo>
                    <a:pt x="259" y="1792"/>
                    <a:pt x="669" y="2052"/>
                    <a:pt x="518" y="2267"/>
                  </a:cubicBezTo>
                  <a:cubicBezTo>
                    <a:pt x="691" y="2030"/>
                    <a:pt x="1101" y="2138"/>
                    <a:pt x="1080" y="1749"/>
                  </a:cubicBezTo>
                  <a:cubicBezTo>
                    <a:pt x="1209" y="1857"/>
                    <a:pt x="1253" y="1857"/>
                    <a:pt x="1403" y="1922"/>
                  </a:cubicBezTo>
                  <a:cubicBezTo>
                    <a:pt x="1296" y="1749"/>
                    <a:pt x="1274" y="1641"/>
                    <a:pt x="1274" y="1641"/>
                  </a:cubicBezTo>
                  <a:cubicBezTo>
                    <a:pt x="1339" y="1663"/>
                    <a:pt x="1403" y="1663"/>
                    <a:pt x="1403" y="1663"/>
                  </a:cubicBezTo>
                  <a:cubicBezTo>
                    <a:pt x="1253" y="1447"/>
                    <a:pt x="1144" y="1231"/>
                    <a:pt x="1144" y="950"/>
                  </a:cubicBezTo>
                  <a:cubicBezTo>
                    <a:pt x="1209" y="1015"/>
                    <a:pt x="1296" y="1058"/>
                    <a:pt x="1361" y="1015"/>
                  </a:cubicBezTo>
                  <a:cubicBezTo>
                    <a:pt x="1447" y="993"/>
                    <a:pt x="1490" y="885"/>
                    <a:pt x="1468" y="820"/>
                  </a:cubicBezTo>
                  <a:cubicBezTo>
                    <a:pt x="1447" y="885"/>
                    <a:pt x="1382" y="929"/>
                    <a:pt x="1317" y="906"/>
                  </a:cubicBezTo>
                  <a:cubicBezTo>
                    <a:pt x="1253" y="885"/>
                    <a:pt x="1209" y="842"/>
                    <a:pt x="1188" y="777"/>
                  </a:cubicBezTo>
                  <a:cubicBezTo>
                    <a:pt x="1123" y="604"/>
                    <a:pt x="1296" y="410"/>
                    <a:pt x="1403" y="302"/>
                  </a:cubicBezTo>
                  <a:cubicBezTo>
                    <a:pt x="1620" y="108"/>
                    <a:pt x="1922" y="43"/>
                    <a:pt x="2203" y="43"/>
                  </a:cubicBezTo>
                  <a:cubicBezTo>
                    <a:pt x="2073" y="43"/>
                    <a:pt x="1944" y="0"/>
                    <a:pt x="1793" y="0"/>
                  </a:cubicBezTo>
                  <a:cubicBezTo>
                    <a:pt x="1728" y="0"/>
                    <a:pt x="1641" y="21"/>
                    <a:pt x="1576" y="43"/>
                  </a:cubicBezTo>
                  <a:cubicBezTo>
                    <a:pt x="1253" y="129"/>
                    <a:pt x="1015" y="367"/>
                    <a:pt x="864" y="691"/>
                  </a:cubicBezTo>
                  <a:cubicBezTo>
                    <a:pt x="669" y="1079"/>
                    <a:pt x="410" y="1555"/>
                    <a:pt x="0" y="1728"/>
                  </a:cubicBezTo>
                  <a:cubicBezTo>
                    <a:pt x="151" y="1749"/>
                    <a:pt x="302" y="1684"/>
                    <a:pt x="432" y="1620"/>
                  </a:cubicBezTo>
                  <a:close/>
                  <a:moveTo>
                    <a:pt x="950" y="993"/>
                  </a:moveTo>
                  <a:lnTo>
                    <a:pt x="950" y="993"/>
                  </a:lnTo>
                  <a:cubicBezTo>
                    <a:pt x="994" y="799"/>
                    <a:pt x="1036" y="626"/>
                    <a:pt x="1144" y="453"/>
                  </a:cubicBezTo>
                  <a:cubicBezTo>
                    <a:pt x="1188" y="388"/>
                    <a:pt x="1253" y="302"/>
                    <a:pt x="1339" y="237"/>
                  </a:cubicBezTo>
                  <a:cubicBezTo>
                    <a:pt x="1382" y="215"/>
                    <a:pt x="1403" y="194"/>
                    <a:pt x="1447" y="172"/>
                  </a:cubicBezTo>
                  <a:cubicBezTo>
                    <a:pt x="1490" y="151"/>
                    <a:pt x="1533" y="129"/>
                    <a:pt x="1598" y="129"/>
                  </a:cubicBezTo>
                  <a:cubicBezTo>
                    <a:pt x="1533" y="129"/>
                    <a:pt x="1490" y="151"/>
                    <a:pt x="1468" y="172"/>
                  </a:cubicBezTo>
                  <a:cubicBezTo>
                    <a:pt x="1426" y="194"/>
                    <a:pt x="1382" y="215"/>
                    <a:pt x="1339" y="259"/>
                  </a:cubicBezTo>
                  <a:cubicBezTo>
                    <a:pt x="1317" y="280"/>
                    <a:pt x="1274" y="324"/>
                    <a:pt x="1253" y="345"/>
                  </a:cubicBezTo>
                  <a:cubicBezTo>
                    <a:pt x="1209" y="388"/>
                    <a:pt x="1188" y="432"/>
                    <a:pt x="1166" y="474"/>
                  </a:cubicBezTo>
                  <a:cubicBezTo>
                    <a:pt x="1058" y="626"/>
                    <a:pt x="1015" y="820"/>
                    <a:pt x="971" y="993"/>
                  </a:cubicBezTo>
                  <a:cubicBezTo>
                    <a:pt x="929" y="1188"/>
                    <a:pt x="907" y="1382"/>
                    <a:pt x="864" y="1555"/>
                  </a:cubicBezTo>
                  <a:cubicBezTo>
                    <a:pt x="842" y="1641"/>
                    <a:pt x="821" y="1749"/>
                    <a:pt x="777" y="1835"/>
                  </a:cubicBezTo>
                  <a:cubicBezTo>
                    <a:pt x="734" y="1922"/>
                    <a:pt x="691" y="1987"/>
                    <a:pt x="648" y="2073"/>
                  </a:cubicBezTo>
                  <a:cubicBezTo>
                    <a:pt x="734" y="1922"/>
                    <a:pt x="799" y="1728"/>
                    <a:pt x="842" y="1555"/>
                  </a:cubicBezTo>
                  <a:cubicBezTo>
                    <a:pt x="885" y="1361"/>
                    <a:pt x="907" y="1188"/>
                    <a:pt x="950" y="99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9" name="Freeform 8"/>
            <p:cNvSpPr>
              <a:spLocks noChangeArrowheads="1"/>
            </p:cNvSpPr>
            <p:nvPr/>
          </p:nvSpPr>
          <p:spPr bwMode="auto">
            <a:xfrm>
              <a:off x="3620090" y="3724857"/>
              <a:ext cx="450327" cy="349391"/>
            </a:xfrm>
            <a:custGeom>
              <a:avLst/>
              <a:gdLst>
                <a:gd name="T0" fmla="*/ 648 w 1534"/>
                <a:gd name="T1" fmla="*/ 907 h 1189"/>
                <a:gd name="T2" fmla="*/ 648 w 1534"/>
                <a:gd name="T3" fmla="*/ 907 h 1189"/>
                <a:gd name="T4" fmla="*/ 389 w 1534"/>
                <a:gd name="T5" fmla="*/ 1188 h 1189"/>
                <a:gd name="T6" fmla="*/ 1533 w 1534"/>
                <a:gd name="T7" fmla="*/ 0 h 1189"/>
                <a:gd name="T8" fmla="*/ 0 w 1534"/>
                <a:gd name="T9" fmla="*/ 929 h 1189"/>
                <a:gd name="T10" fmla="*/ 648 w 1534"/>
                <a:gd name="T11" fmla="*/ 907 h 1189"/>
                <a:gd name="T12" fmla="*/ 626 w 1534"/>
                <a:gd name="T13" fmla="*/ 777 h 1189"/>
                <a:gd name="T14" fmla="*/ 626 w 1534"/>
                <a:gd name="T15" fmla="*/ 777 h 1189"/>
                <a:gd name="T16" fmla="*/ 864 w 1534"/>
                <a:gd name="T17" fmla="*/ 648 h 1189"/>
                <a:gd name="T18" fmla="*/ 1080 w 1534"/>
                <a:gd name="T19" fmla="*/ 518 h 1189"/>
                <a:gd name="T20" fmla="*/ 1274 w 1534"/>
                <a:gd name="T21" fmla="*/ 345 h 1189"/>
                <a:gd name="T22" fmla="*/ 1101 w 1534"/>
                <a:gd name="T23" fmla="*/ 518 h 1189"/>
                <a:gd name="T24" fmla="*/ 885 w 1534"/>
                <a:gd name="T25" fmla="*/ 670 h 1189"/>
                <a:gd name="T26" fmla="*/ 626 w 1534"/>
                <a:gd name="T27" fmla="*/ 799 h 1189"/>
                <a:gd name="T28" fmla="*/ 367 w 1534"/>
                <a:gd name="T29" fmla="*/ 864 h 1189"/>
                <a:gd name="T30" fmla="*/ 626 w 1534"/>
                <a:gd name="T31" fmla="*/ 777 h 1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34" h="1189">
                  <a:moveTo>
                    <a:pt x="648" y="907"/>
                  </a:moveTo>
                  <a:lnTo>
                    <a:pt x="648" y="907"/>
                  </a:lnTo>
                  <a:cubicBezTo>
                    <a:pt x="605" y="994"/>
                    <a:pt x="410" y="1166"/>
                    <a:pt x="389" y="1188"/>
                  </a:cubicBezTo>
                  <a:cubicBezTo>
                    <a:pt x="821" y="1123"/>
                    <a:pt x="1361" y="345"/>
                    <a:pt x="1533" y="0"/>
                  </a:cubicBezTo>
                  <a:cubicBezTo>
                    <a:pt x="1123" y="453"/>
                    <a:pt x="583" y="777"/>
                    <a:pt x="0" y="929"/>
                  </a:cubicBezTo>
                  <a:cubicBezTo>
                    <a:pt x="194" y="1037"/>
                    <a:pt x="475" y="1015"/>
                    <a:pt x="648" y="907"/>
                  </a:cubicBezTo>
                  <a:close/>
                  <a:moveTo>
                    <a:pt x="626" y="777"/>
                  </a:moveTo>
                  <a:lnTo>
                    <a:pt x="626" y="777"/>
                  </a:lnTo>
                  <a:cubicBezTo>
                    <a:pt x="712" y="735"/>
                    <a:pt x="799" y="712"/>
                    <a:pt x="864" y="648"/>
                  </a:cubicBezTo>
                  <a:cubicBezTo>
                    <a:pt x="950" y="605"/>
                    <a:pt x="1015" y="562"/>
                    <a:pt x="1080" y="518"/>
                  </a:cubicBezTo>
                  <a:cubicBezTo>
                    <a:pt x="1144" y="453"/>
                    <a:pt x="1209" y="389"/>
                    <a:pt x="1274" y="345"/>
                  </a:cubicBezTo>
                  <a:cubicBezTo>
                    <a:pt x="1231" y="410"/>
                    <a:pt x="1166" y="475"/>
                    <a:pt x="1101" y="518"/>
                  </a:cubicBezTo>
                  <a:cubicBezTo>
                    <a:pt x="1037" y="583"/>
                    <a:pt x="950" y="626"/>
                    <a:pt x="885" y="670"/>
                  </a:cubicBezTo>
                  <a:cubicBezTo>
                    <a:pt x="799" y="712"/>
                    <a:pt x="712" y="756"/>
                    <a:pt x="626" y="799"/>
                  </a:cubicBezTo>
                  <a:cubicBezTo>
                    <a:pt x="562" y="821"/>
                    <a:pt x="453" y="842"/>
                    <a:pt x="367" y="864"/>
                  </a:cubicBezTo>
                  <a:cubicBezTo>
                    <a:pt x="453" y="842"/>
                    <a:pt x="540" y="821"/>
                    <a:pt x="626" y="77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10" name="Freeform 9"/>
            <p:cNvSpPr>
              <a:spLocks noChangeArrowheads="1"/>
            </p:cNvSpPr>
            <p:nvPr/>
          </p:nvSpPr>
          <p:spPr bwMode="auto">
            <a:xfrm>
              <a:off x="4317578" y="3609688"/>
              <a:ext cx="216106" cy="240691"/>
            </a:xfrm>
            <a:custGeom>
              <a:avLst/>
              <a:gdLst>
                <a:gd name="T0" fmla="*/ 734 w 735"/>
                <a:gd name="T1" fmla="*/ 0 h 822"/>
                <a:gd name="T2" fmla="*/ 734 w 735"/>
                <a:gd name="T3" fmla="*/ 0 h 822"/>
                <a:gd name="T4" fmla="*/ 216 w 735"/>
                <a:gd name="T5" fmla="*/ 692 h 822"/>
                <a:gd name="T6" fmla="*/ 734 w 735"/>
                <a:gd name="T7" fmla="*/ 0 h 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5" h="822">
                  <a:moveTo>
                    <a:pt x="734" y="0"/>
                  </a:moveTo>
                  <a:lnTo>
                    <a:pt x="734" y="0"/>
                  </a:lnTo>
                  <a:cubicBezTo>
                    <a:pt x="734" y="0"/>
                    <a:pt x="432" y="821"/>
                    <a:pt x="216" y="692"/>
                  </a:cubicBezTo>
                  <a:cubicBezTo>
                    <a:pt x="0" y="562"/>
                    <a:pt x="734" y="0"/>
                    <a:pt x="734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11" name="Freeform 10"/>
            <p:cNvSpPr>
              <a:spLocks noChangeArrowheads="1"/>
            </p:cNvSpPr>
            <p:nvPr/>
          </p:nvSpPr>
          <p:spPr bwMode="auto">
            <a:xfrm>
              <a:off x="4481923" y="3635568"/>
              <a:ext cx="152696" cy="221281"/>
            </a:xfrm>
            <a:custGeom>
              <a:avLst/>
              <a:gdLst>
                <a:gd name="T0" fmla="*/ 258 w 519"/>
                <a:gd name="T1" fmla="*/ 755 h 756"/>
                <a:gd name="T2" fmla="*/ 258 w 519"/>
                <a:gd name="T3" fmla="*/ 755 h 756"/>
                <a:gd name="T4" fmla="*/ 258 w 519"/>
                <a:gd name="T5" fmla="*/ 0 h 756"/>
                <a:gd name="T6" fmla="*/ 258 w 519"/>
                <a:gd name="T7" fmla="*/ 755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756">
                  <a:moveTo>
                    <a:pt x="258" y="755"/>
                  </a:moveTo>
                  <a:lnTo>
                    <a:pt x="258" y="755"/>
                  </a:lnTo>
                  <a:cubicBezTo>
                    <a:pt x="0" y="755"/>
                    <a:pt x="258" y="0"/>
                    <a:pt x="258" y="0"/>
                  </a:cubicBezTo>
                  <a:cubicBezTo>
                    <a:pt x="258" y="0"/>
                    <a:pt x="518" y="755"/>
                    <a:pt x="258" y="755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12" name="Freeform 11"/>
            <p:cNvSpPr>
              <a:spLocks noChangeArrowheads="1"/>
            </p:cNvSpPr>
            <p:nvPr/>
          </p:nvSpPr>
          <p:spPr bwMode="auto">
            <a:xfrm>
              <a:off x="5229878" y="3591571"/>
              <a:ext cx="417975" cy="247161"/>
            </a:xfrm>
            <a:custGeom>
              <a:avLst/>
              <a:gdLst>
                <a:gd name="T0" fmla="*/ 1425 w 1426"/>
                <a:gd name="T1" fmla="*/ 475 h 844"/>
                <a:gd name="T2" fmla="*/ 1425 w 1426"/>
                <a:gd name="T3" fmla="*/ 475 h 844"/>
                <a:gd name="T4" fmla="*/ 1231 w 1426"/>
                <a:gd name="T5" fmla="*/ 260 h 844"/>
                <a:gd name="T6" fmla="*/ 950 w 1426"/>
                <a:gd name="T7" fmla="*/ 281 h 844"/>
                <a:gd name="T8" fmla="*/ 972 w 1426"/>
                <a:gd name="T9" fmla="*/ 173 h 844"/>
                <a:gd name="T10" fmla="*/ 842 w 1426"/>
                <a:gd name="T11" fmla="*/ 130 h 844"/>
                <a:gd name="T12" fmla="*/ 713 w 1426"/>
                <a:gd name="T13" fmla="*/ 216 h 844"/>
                <a:gd name="T14" fmla="*/ 648 w 1426"/>
                <a:gd name="T15" fmla="*/ 43 h 844"/>
                <a:gd name="T16" fmla="*/ 475 w 1426"/>
                <a:gd name="T17" fmla="*/ 43 h 844"/>
                <a:gd name="T18" fmla="*/ 540 w 1426"/>
                <a:gd name="T19" fmla="*/ 475 h 844"/>
                <a:gd name="T20" fmla="*/ 194 w 1426"/>
                <a:gd name="T21" fmla="*/ 713 h 844"/>
                <a:gd name="T22" fmla="*/ 0 w 1426"/>
                <a:gd name="T23" fmla="*/ 692 h 844"/>
                <a:gd name="T24" fmla="*/ 410 w 1426"/>
                <a:gd name="T25" fmla="*/ 821 h 844"/>
                <a:gd name="T26" fmla="*/ 993 w 1426"/>
                <a:gd name="T27" fmla="*/ 648 h 844"/>
                <a:gd name="T28" fmla="*/ 1188 w 1426"/>
                <a:gd name="T29" fmla="*/ 497 h 844"/>
                <a:gd name="T30" fmla="*/ 1425 w 1426"/>
                <a:gd name="T31" fmla="*/ 475 h 844"/>
                <a:gd name="T32" fmla="*/ 1145 w 1426"/>
                <a:gd name="T33" fmla="*/ 367 h 844"/>
                <a:gd name="T34" fmla="*/ 1145 w 1426"/>
                <a:gd name="T35" fmla="*/ 367 h 844"/>
                <a:gd name="T36" fmla="*/ 972 w 1426"/>
                <a:gd name="T37" fmla="*/ 497 h 844"/>
                <a:gd name="T38" fmla="*/ 821 w 1426"/>
                <a:gd name="T39" fmla="*/ 627 h 844"/>
                <a:gd name="T40" fmla="*/ 648 w 1426"/>
                <a:gd name="T41" fmla="*/ 713 h 844"/>
                <a:gd name="T42" fmla="*/ 432 w 1426"/>
                <a:gd name="T43" fmla="*/ 734 h 844"/>
                <a:gd name="T44" fmla="*/ 626 w 1426"/>
                <a:gd name="T45" fmla="*/ 713 h 844"/>
                <a:gd name="T46" fmla="*/ 756 w 1426"/>
                <a:gd name="T47" fmla="*/ 648 h 844"/>
                <a:gd name="T48" fmla="*/ 821 w 1426"/>
                <a:gd name="T49" fmla="*/ 540 h 844"/>
                <a:gd name="T50" fmla="*/ 886 w 1426"/>
                <a:gd name="T51" fmla="*/ 367 h 844"/>
                <a:gd name="T52" fmla="*/ 842 w 1426"/>
                <a:gd name="T53" fmla="*/ 562 h 844"/>
                <a:gd name="T54" fmla="*/ 821 w 1426"/>
                <a:gd name="T55" fmla="*/ 584 h 844"/>
                <a:gd name="T56" fmla="*/ 972 w 1426"/>
                <a:gd name="T57" fmla="*/ 475 h 844"/>
                <a:gd name="T58" fmla="*/ 1145 w 1426"/>
                <a:gd name="T59" fmla="*/ 367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26" h="844">
                  <a:moveTo>
                    <a:pt x="1425" y="475"/>
                  </a:moveTo>
                  <a:lnTo>
                    <a:pt x="1425" y="475"/>
                  </a:lnTo>
                  <a:cubicBezTo>
                    <a:pt x="1382" y="389"/>
                    <a:pt x="1317" y="302"/>
                    <a:pt x="1231" y="260"/>
                  </a:cubicBezTo>
                  <a:cubicBezTo>
                    <a:pt x="1145" y="238"/>
                    <a:pt x="1037" y="238"/>
                    <a:pt x="950" y="281"/>
                  </a:cubicBezTo>
                  <a:cubicBezTo>
                    <a:pt x="972" y="260"/>
                    <a:pt x="993" y="195"/>
                    <a:pt x="972" y="173"/>
                  </a:cubicBezTo>
                  <a:cubicBezTo>
                    <a:pt x="928" y="130"/>
                    <a:pt x="886" y="130"/>
                    <a:pt x="842" y="130"/>
                  </a:cubicBezTo>
                  <a:cubicBezTo>
                    <a:pt x="778" y="152"/>
                    <a:pt x="756" y="195"/>
                    <a:pt x="713" y="216"/>
                  </a:cubicBezTo>
                  <a:cubicBezTo>
                    <a:pt x="734" y="152"/>
                    <a:pt x="713" y="87"/>
                    <a:pt x="648" y="43"/>
                  </a:cubicBezTo>
                  <a:cubicBezTo>
                    <a:pt x="605" y="0"/>
                    <a:pt x="519" y="0"/>
                    <a:pt x="475" y="43"/>
                  </a:cubicBezTo>
                  <a:cubicBezTo>
                    <a:pt x="561" y="152"/>
                    <a:pt x="605" y="325"/>
                    <a:pt x="540" y="475"/>
                  </a:cubicBezTo>
                  <a:cubicBezTo>
                    <a:pt x="496" y="605"/>
                    <a:pt x="346" y="713"/>
                    <a:pt x="194" y="713"/>
                  </a:cubicBezTo>
                  <a:cubicBezTo>
                    <a:pt x="129" y="713"/>
                    <a:pt x="64" y="713"/>
                    <a:pt x="0" y="692"/>
                  </a:cubicBezTo>
                  <a:cubicBezTo>
                    <a:pt x="129" y="778"/>
                    <a:pt x="259" y="821"/>
                    <a:pt x="410" y="821"/>
                  </a:cubicBezTo>
                  <a:cubicBezTo>
                    <a:pt x="605" y="843"/>
                    <a:pt x="821" y="778"/>
                    <a:pt x="993" y="648"/>
                  </a:cubicBezTo>
                  <a:cubicBezTo>
                    <a:pt x="1058" y="605"/>
                    <a:pt x="1123" y="540"/>
                    <a:pt x="1188" y="497"/>
                  </a:cubicBezTo>
                  <a:cubicBezTo>
                    <a:pt x="1253" y="454"/>
                    <a:pt x="1339" y="454"/>
                    <a:pt x="1425" y="475"/>
                  </a:cubicBezTo>
                  <a:close/>
                  <a:moveTo>
                    <a:pt x="1145" y="367"/>
                  </a:moveTo>
                  <a:lnTo>
                    <a:pt x="1145" y="367"/>
                  </a:lnTo>
                  <a:cubicBezTo>
                    <a:pt x="1080" y="411"/>
                    <a:pt x="1037" y="432"/>
                    <a:pt x="972" y="497"/>
                  </a:cubicBezTo>
                  <a:cubicBezTo>
                    <a:pt x="928" y="540"/>
                    <a:pt x="886" y="584"/>
                    <a:pt x="821" y="627"/>
                  </a:cubicBezTo>
                  <a:cubicBezTo>
                    <a:pt x="778" y="670"/>
                    <a:pt x="713" y="713"/>
                    <a:pt x="648" y="713"/>
                  </a:cubicBezTo>
                  <a:cubicBezTo>
                    <a:pt x="561" y="734"/>
                    <a:pt x="496" y="734"/>
                    <a:pt x="432" y="734"/>
                  </a:cubicBezTo>
                  <a:cubicBezTo>
                    <a:pt x="496" y="734"/>
                    <a:pt x="561" y="734"/>
                    <a:pt x="626" y="713"/>
                  </a:cubicBezTo>
                  <a:cubicBezTo>
                    <a:pt x="669" y="692"/>
                    <a:pt x="713" y="670"/>
                    <a:pt x="756" y="648"/>
                  </a:cubicBezTo>
                  <a:cubicBezTo>
                    <a:pt x="778" y="627"/>
                    <a:pt x="799" y="584"/>
                    <a:pt x="821" y="540"/>
                  </a:cubicBezTo>
                  <a:cubicBezTo>
                    <a:pt x="864" y="497"/>
                    <a:pt x="886" y="432"/>
                    <a:pt x="886" y="367"/>
                  </a:cubicBezTo>
                  <a:cubicBezTo>
                    <a:pt x="907" y="432"/>
                    <a:pt x="886" y="497"/>
                    <a:pt x="842" y="562"/>
                  </a:cubicBezTo>
                  <a:cubicBezTo>
                    <a:pt x="842" y="562"/>
                    <a:pt x="842" y="584"/>
                    <a:pt x="821" y="584"/>
                  </a:cubicBezTo>
                  <a:cubicBezTo>
                    <a:pt x="886" y="562"/>
                    <a:pt x="928" y="519"/>
                    <a:pt x="972" y="475"/>
                  </a:cubicBezTo>
                  <a:cubicBezTo>
                    <a:pt x="1015" y="432"/>
                    <a:pt x="1080" y="389"/>
                    <a:pt x="1145" y="36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13" name="Freeform 12"/>
            <p:cNvSpPr>
              <a:spLocks noChangeArrowheads="1"/>
            </p:cNvSpPr>
            <p:nvPr/>
          </p:nvSpPr>
          <p:spPr bwMode="auto">
            <a:xfrm>
              <a:off x="5039654" y="3552749"/>
              <a:ext cx="931710" cy="406330"/>
            </a:xfrm>
            <a:custGeom>
              <a:avLst/>
              <a:gdLst>
                <a:gd name="T0" fmla="*/ 3131 w 3176"/>
                <a:gd name="T1" fmla="*/ 172 h 1383"/>
                <a:gd name="T2" fmla="*/ 3131 w 3176"/>
                <a:gd name="T3" fmla="*/ 172 h 1383"/>
                <a:gd name="T4" fmla="*/ 3110 w 3176"/>
                <a:gd name="T5" fmla="*/ 86 h 1383"/>
                <a:gd name="T6" fmla="*/ 2981 w 3176"/>
                <a:gd name="T7" fmla="*/ 108 h 1383"/>
                <a:gd name="T8" fmla="*/ 2959 w 3176"/>
                <a:gd name="T9" fmla="*/ 216 h 1383"/>
                <a:gd name="T10" fmla="*/ 2570 w 3176"/>
                <a:gd name="T11" fmla="*/ 454 h 1383"/>
                <a:gd name="T12" fmla="*/ 2117 w 3176"/>
                <a:gd name="T13" fmla="*/ 1188 h 1383"/>
                <a:gd name="T14" fmla="*/ 2138 w 3176"/>
                <a:gd name="T15" fmla="*/ 1036 h 1383"/>
                <a:gd name="T16" fmla="*/ 1944 w 3176"/>
                <a:gd name="T17" fmla="*/ 972 h 1383"/>
                <a:gd name="T18" fmla="*/ 1749 w 3176"/>
                <a:gd name="T19" fmla="*/ 1015 h 1383"/>
                <a:gd name="T20" fmla="*/ 1555 w 3176"/>
                <a:gd name="T21" fmla="*/ 1080 h 1383"/>
                <a:gd name="T22" fmla="*/ 1123 w 3176"/>
                <a:gd name="T23" fmla="*/ 1058 h 1383"/>
                <a:gd name="T24" fmla="*/ 0 w 3176"/>
                <a:gd name="T25" fmla="*/ 454 h 1383"/>
                <a:gd name="T26" fmla="*/ 1641 w 3176"/>
                <a:gd name="T27" fmla="*/ 1339 h 1383"/>
                <a:gd name="T28" fmla="*/ 2722 w 3176"/>
                <a:gd name="T29" fmla="*/ 1101 h 1383"/>
                <a:gd name="T30" fmla="*/ 3131 w 3176"/>
                <a:gd name="T31" fmla="*/ 172 h 1383"/>
                <a:gd name="T32" fmla="*/ 3089 w 3176"/>
                <a:gd name="T33" fmla="*/ 194 h 1383"/>
                <a:gd name="T34" fmla="*/ 3089 w 3176"/>
                <a:gd name="T35" fmla="*/ 194 h 1383"/>
                <a:gd name="T36" fmla="*/ 3067 w 3176"/>
                <a:gd name="T37" fmla="*/ 518 h 1383"/>
                <a:gd name="T38" fmla="*/ 2916 w 3176"/>
                <a:gd name="T39" fmla="*/ 821 h 1383"/>
                <a:gd name="T40" fmla="*/ 2678 w 3176"/>
                <a:gd name="T41" fmla="*/ 1058 h 1383"/>
                <a:gd name="T42" fmla="*/ 2376 w 3176"/>
                <a:gd name="T43" fmla="*/ 1209 h 1383"/>
                <a:gd name="T44" fmla="*/ 2657 w 3176"/>
                <a:gd name="T45" fmla="*/ 1036 h 1383"/>
                <a:gd name="T46" fmla="*/ 2894 w 3176"/>
                <a:gd name="T47" fmla="*/ 799 h 1383"/>
                <a:gd name="T48" fmla="*/ 3045 w 3176"/>
                <a:gd name="T49" fmla="*/ 518 h 1383"/>
                <a:gd name="T50" fmla="*/ 3089 w 3176"/>
                <a:gd name="T51" fmla="*/ 194 h 1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76" h="1383">
                  <a:moveTo>
                    <a:pt x="3131" y="172"/>
                  </a:moveTo>
                  <a:lnTo>
                    <a:pt x="3131" y="172"/>
                  </a:lnTo>
                  <a:cubicBezTo>
                    <a:pt x="3131" y="151"/>
                    <a:pt x="3131" y="108"/>
                    <a:pt x="3110" y="86"/>
                  </a:cubicBezTo>
                  <a:cubicBezTo>
                    <a:pt x="3067" y="43"/>
                    <a:pt x="3002" y="65"/>
                    <a:pt x="2981" y="108"/>
                  </a:cubicBezTo>
                  <a:cubicBezTo>
                    <a:pt x="2959" y="151"/>
                    <a:pt x="2981" y="194"/>
                    <a:pt x="2959" y="216"/>
                  </a:cubicBezTo>
                  <a:cubicBezTo>
                    <a:pt x="2851" y="0"/>
                    <a:pt x="2613" y="194"/>
                    <a:pt x="2570" y="454"/>
                  </a:cubicBezTo>
                  <a:cubicBezTo>
                    <a:pt x="2505" y="756"/>
                    <a:pt x="2376" y="1015"/>
                    <a:pt x="2117" y="1188"/>
                  </a:cubicBezTo>
                  <a:cubicBezTo>
                    <a:pt x="2181" y="1145"/>
                    <a:pt x="2181" y="1080"/>
                    <a:pt x="2138" y="1036"/>
                  </a:cubicBezTo>
                  <a:cubicBezTo>
                    <a:pt x="2073" y="972"/>
                    <a:pt x="2008" y="972"/>
                    <a:pt x="1944" y="972"/>
                  </a:cubicBezTo>
                  <a:cubicBezTo>
                    <a:pt x="1879" y="993"/>
                    <a:pt x="1814" y="1015"/>
                    <a:pt x="1749" y="1015"/>
                  </a:cubicBezTo>
                  <a:cubicBezTo>
                    <a:pt x="1685" y="1036"/>
                    <a:pt x="1620" y="1058"/>
                    <a:pt x="1555" y="1080"/>
                  </a:cubicBezTo>
                  <a:cubicBezTo>
                    <a:pt x="1404" y="1080"/>
                    <a:pt x="1274" y="1080"/>
                    <a:pt x="1123" y="1058"/>
                  </a:cubicBezTo>
                  <a:cubicBezTo>
                    <a:pt x="712" y="1015"/>
                    <a:pt x="259" y="799"/>
                    <a:pt x="0" y="454"/>
                  </a:cubicBezTo>
                  <a:cubicBezTo>
                    <a:pt x="410" y="993"/>
                    <a:pt x="950" y="1274"/>
                    <a:pt x="1641" y="1339"/>
                  </a:cubicBezTo>
                  <a:cubicBezTo>
                    <a:pt x="2008" y="1382"/>
                    <a:pt x="2419" y="1318"/>
                    <a:pt x="2722" y="1101"/>
                  </a:cubicBezTo>
                  <a:cubicBezTo>
                    <a:pt x="3045" y="886"/>
                    <a:pt x="3175" y="540"/>
                    <a:pt x="3131" y="172"/>
                  </a:cubicBezTo>
                  <a:close/>
                  <a:moveTo>
                    <a:pt x="3089" y="194"/>
                  </a:moveTo>
                  <a:lnTo>
                    <a:pt x="3089" y="194"/>
                  </a:lnTo>
                  <a:cubicBezTo>
                    <a:pt x="3089" y="302"/>
                    <a:pt x="3089" y="431"/>
                    <a:pt x="3067" y="518"/>
                  </a:cubicBezTo>
                  <a:cubicBezTo>
                    <a:pt x="3024" y="626"/>
                    <a:pt x="2981" y="734"/>
                    <a:pt x="2916" y="821"/>
                  </a:cubicBezTo>
                  <a:cubicBezTo>
                    <a:pt x="2851" y="907"/>
                    <a:pt x="2764" y="993"/>
                    <a:pt x="2678" y="1058"/>
                  </a:cubicBezTo>
                  <a:cubicBezTo>
                    <a:pt x="2592" y="1123"/>
                    <a:pt x="2484" y="1166"/>
                    <a:pt x="2376" y="1209"/>
                  </a:cubicBezTo>
                  <a:cubicBezTo>
                    <a:pt x="2484" y="1166"/>
                    <a:pt x="2570" y="1101"/>
                    <a:pt x="2657" y="1036"/>
                  </a:cubicBezTo>
                  <a:cubicBezTo>
                    <a:pt x="2743" y="972"/>
                    <a:pt x="2829" y="886"/>
                    <a:pt x="2894" y="799"/>
                  </a:cubicBezTo>
                  <a:cubicBezTo>
                    <a:pt x="2959" y="734"/>
                    <a:pt x="3002" y="626"/>
                    <a:pt x="3045" y="518"/>
                  </a:cubicBezTo>
                  <a:cubicBezTo>
                    <a:pt x="3067" y="410"/>
                    <a:pt x="3089" y="302"/>
                    <a:pt x="3089" y="19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14" name="Freeform 13"/>
            <p:cNvSpPr>
              <a:spLocks noChangeArrowheads="1"/>
            </p:cNvSpPr>
            <p:nvPr/>
          </p:nvSpPr>
          <p:spPr bwMode="auto">
            <a:xfrm>
              <a:off x="5590915" y="3832263"/>
              <a:ext cx="399860" cy="190224"/>
            </a:xfrm>
            <a:custGeom>
              <a:avLst/>
              <a:gdLst>
                <a:gd name="T0" fmla="*/ 0 w 1362"/>
                <a:gd name="T1" fmla="*/ 454 h 649"/>
                <a:gd name="T2" fmla="*/ 0 w 1362"/>
                <a:gd name="T3" fmla="*/ 454 h 649"/>
                <a:gd name="T4" fmla="*/ 820 w 1362"/>
                <a:gd name="T5" fmla="*/ 432 h 649"/>
                <a:gd name="T6" fmla="*/ 950 w 1362"/>
                <a:gd name="T7" fmla="*/ 389 h 649"/>
                <a:gd name="T8" fmla="*/ 1080 w 1362"/>
                <a:gd name="T9" fmla="*/ 432 h 649"/>
                <a:gd name="T10" fmla="*/ 1145 w 1362"/>
                <a:gd name="T11" fmla="*/ 540 h 649"/>
                <a:gd name="T12" fmla="*/ 1015 w 1362"/>
                <a:gd name="T13" fmla="*/ 605 h 649"/>
                <a:gd name="T14" fmla="*/ 1275 w 1362"/>
                <a:gd name="T15" fmla="*/ 583 h 649"/>
                <a:gd name="T16" fmla="*/ 1317 w 1362"/>
                <a:gd name="T17" fmla="*/ 345 h 649"/>
                <a:gd name="T18" fmla="*/ 1102 w 1362"/>
                <a:gd name="T19" fmla="*/ 216 h 649"/>
                <a:gd name="T20" fmla="*/ 1166 w 1362"/>
                <a:gd name="T21" fmla="*/ 151 h 649"/>
                <a:gd name="T22" fmla="*/ 950 w 1362"/>
                <a:gd name="T23" fmla="*/ 195 h 649"/>
                <a:gd name="T24" fmla="*/ 0 w 1362"/>
                <a:gd name="T25" fmla="*/ 454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62" h="649">
                  <a:moveTo>
                    <a:pt x="0" y="454"/>
                  </a:moveTo>
                  <a:lnTo>
                    <a:pt x="0" y="454"/>
                  </a:lnTo>
                  <a:cubicBezTo>
                    <a:pt x="281" y="518"/>
                    <a:pt x="540" y="518"/>
                    <a:pt x="820" y="432"/>
                  </a:cubicBezTo>
                  <a:cubicBezTo>
                    <a:pt x="864" y="410"/>
                    <a:pt x="907" y="410"/>
                    <a:pt x="950" y="389"/>
                  </a:cubicBezTo>
                  <a:cubicBezTo>
                    <a:pt x="993" y="389"/>
                    <a:pt x="1037" y="389"/>
                    <a:pt x="1080" y="432"/>
                  </a:cubicBezTo>
                  <a:cubicBezTo>
                    <a:pt x="1123" y="454"/>
                    <a:pt x="1145" y="497"/>
                    <a:pt x="1145" y="540"/>
                  </a:cubicBezTo>
                  <a:cubicBezTo>
                    <a:pt x="1123" y="583"/>
                    <a:pt x="1058" y="627"/>
                    <a:pt x="1015" y="605"/>
                  </a:cubicBezTo>
                  <a:cubicBezTo>
                    <a:pt x="1102" y="627"/>
                    <a:pt x="1210" y="648"/>
                    <a:pt x="1275" y="583"/>
                  </a:cubicBezTo>
                  <a:cubicBezTo>
                    <a:pt x="1339" y="518"/>
                    <a:pt x="1361" y="410"/>
                    <a:pt x="1317" y="345"/>
                  </a:cubicBezTo>
                  <a:cubicBezTo>
                    <a:pt x="1275" y="259"/>
                    <a:pt x="1188" y="216"/>
                    <a:pt x="1102" y="216"/>
                  </a:cubicBezTo>
                  <a:cubicBezTo>
                    <a:pt x="1123" y="195"/>
                    <a:pt x="1166" y="173"/>
                    <a:pt x="1166" y="151"/>
                  </a:cubicBezTo>
                  <a:cubicBezTo>
                    <a:pt x="1231" y="0"/>
                    <a:pt x="972" y="173"/>
                    <a:pt x="950" y="195"/>
                  </a:cubicBezTo>
                  <a:cubicBezTo>
                    <a:pt x="691" y="345"/>
                    <a:pt x="302" y="518"/>
                    <a:pt x="0" y="45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15" name="Freeform 14"/>
            <p:cNvSpPr>
              <a:spLocks noChangeArrowheads="1"/>
            </p:cNvSpPr>
            <p:nvPr/>
          </p:nvSpPr>
          <p:spPr bwMode="auto">
            <a:xfrm>
              <a:off x="4595798" y="3541103"/>
              <a:ext cx="640550" cy="665138"/>
            </a:xfrm>
            <a:custGeom>
              <a:avLst/>
              <a:gdLst>
                <a:gd name="T0" fmla="*/ 2182 w 2183"/>
                <a:gd name="T1" fmla="*/ 1728 h 2268"/>
                <a:gd name="T2" fmla="*/ 2182 w 2183"/>
                <a:gd name="T3" fmla="*/ 1728 h 2268"/>
                <a:gd name="T4" fmla="*/ 1339 w 2183"/>
                <a:gd name="T5" fmla="*/ 691 h 2268"/>
                <a:gd name="T6" fmla="*/ 626 w 2183"/>
                <a:gd name="T7" fmla="*/ 43 h 2268"/>
                <a:gd name="T8" fmla="*/ 410 w 2183"/>
                <a:gd name="T9" fmla="*/ 0 h 2268"/>
                <a:gd name="T10" fmla="*/ 0 w 2183"/>
                <a:gd name="T11" fmla="*/ 43 h 2268"/>
                <a:gd name="T12" fmla="*/ 778 w 2183"/>
                <a:gd name="T13" fmla="*/ 302 h 2268"/>
                <a:gd name="T14" fmla="*/ 1015 w 2183"/>
                <a:gd name="T15" fmla="*/ 777 h 2268"/>
                <a:gd name="T16" fmla="*/ 886 w 2183"/>
                <a:gd name="T17" fmla="*/ 906 h 2268"/>
                <a:gd name="T18" fmla="*/ 734 w 2183"/>
                <a:gd name="T19" fmla="*/ 820 h 2268"/>
                <a:gd name="T20" fmla="*/ 821 w 2183"/>
                <a:gd name="T21" fmla="*/ 1015 h 2268"/>
                <a:gd name="T22" fmla="*/ 1037 w 2183"/>
                <a:gd name="T23" fmla="*/ 950 h 2268"/>
                <a:gd name="T24" fmla="*/ 778 w 2183"/>
                <a:gd name="T25" fmla="*/ 1663 h 2268"/>
                <a:gd name="T26" fmla="*/ 929 w 2183"/>
                <a:gd name="T27" fmla="*/ 1641 h 2268"/>
                <a:gd name="T28" fmla="*/ 799 w 2183"/>
                <a:gd name="T29" fmla="*/ 1922 h 2268"/>
                <a:gd name="T30" fmla="*/ 1123 w 2183"/>
                <a:gd name="T31" fmla="*/ 1749 h 2268"/>
                <a:gd name="T32" fmla="*/ 1663 w 2183"/>
                <a:gd name="T33" fmla="*/ 2267 h 2268"/>
                <a:gd name="T34" fmla="*/ 1771 w 2183"/>
                <a:gd name="T35" fmla="*/ 1620 h 2268"/>
                <a:gd name="T36" fmla="*/ 2182 w 2183"/>
                <a:gd name="T37" fmla="*/ 1728 h 2268"/>
                <a:gd name="T38" fmla="*/ 1339 w 2183"/>
                <a:gd name="T39" fmla="*/ 1555 h 2268"/>
                <a:gd name="T40" fmla="*/ 1339 w 2183"/>
                <a:gd name="T41" fmla="*/ 1555 h 2268"/>
                <a:gd name="T42" fmla="*/ 1555 w 2183"/>
                <a:gd name="T43" fmla="*/ 2073 h 2268"/>
                <a:gd name="T44" fmla="*/ 1425 w 2183"/>
                <a:gd name="T45" fmla="*/ 1835 h 2268"/>
                <a:gd name="T46" fmla="*/ 1318 w 2183"/>
                <a:gd name="T47" fmla="*/ 1555 h 2268"/>
                <a:gd name="T48" fmla="*/ 1210 w 2183"/>
                <a:gd name="T49" fmla="*/ 993 h 2268"/>
                <a:gd name="T50" fmla="*/ 1037 w 2183"/>
                <a:gd name="T51" fmla="*/ 474 h 2268"/>
                <a:gd name="T52" fmla="*/ 951 w 2183"/>
                <a:gd name="T53" fmla="*/ 345 h 2268"/>
                <a:gd name="T54" fmla="*/ 842 w 2183"/>
                <a:gd name="T55" fmla="*/ 259 h 2268"/>
                <a:gd name="T56" fmla="*/ 734 w 2183"/>
                <a:gd name="T57" fmla="*/ 172 h 2268"/>
                <a:gd name="T58" fmla="*/ 605 w 2183"/>
                <a:gd name="T59" fmla="*/ 129 h 2268"/>
                <a:gd name="T60" fmla="*/ 734 w 2183"/>
                <a:gd name="T61" fmla="*/ 172 h 2268"/>
                <a:gd name="T62" fmla="*/ 864 w 2183"/>
                <a:gd name="T63" fmla="*/ 237 h 2268"/>
                <a:gd name="T64" fmla="*/ 1058 w 2183"/>
                <a:gd name="T65" fmla="*/ 453 h 2268"/>
                <a:gd name="T66" fmla="*/ 1253 w 2183"/>
                <a:gd name="T67" fmla="*/ 993 h 2268"/>
                <a:gd name="T68" fmla="*/ 1339 w 2183"/>
                <a:gd name="T69" fmla="*/ 1555 h 2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83" h="2268">
                  <a:moveTo>
                    <a:pt x="2182" y="1728"/>
                  </a:moveTo>
                  <a:lnTo>
                    <a:pt x="2182" y="1728"/>
                  </a:lnTo>
                  <a:cubicBezTo>
                    <a:pt x="1771" y="1555"/>
                    <a:pt x="1512" y="1079"/>
                    <a:pt x="1339" y="691"/>
                  </a:cubicBezTo>
                  <a:cubicBezTo>
                    <a:pt x="1188" y="367"/>
                    <a:pt x="951" y="129"/>
                    <a:pt x="626" y="43"/>
                  </a:cubicBezTo>
                  <a:cubicBezTo>
                    <a:pt x="562" y="21"/>
                    <a:pt x="475" y="0"/>
                    <a:pt x="410" y="0"/>
                  </a:cubicBezTo>
                  <a:cubicBezTo>
                    <a:pt x="259" y="0"/>
                    <a:pt x="130" y="43"/>
                    <a:pt x="0" y="43"/>
                  </a:cubicBezTo>
                  <a:cubicBezTo>
                    <a:pt x="281" y="43"/>
                    <a:pt x="583" y="108"/>
                    <a:pt x="778" y="302"/>
                  </a:cubicBezTo>
                  <a:cubicBezTo>
                    <a:pt x="907" y="410"/>
                    <a:pt x="1080" y="604"/>
                    <a:pt x="1015" y="777"/>
                  </a:cubicBezTo>
                  <a:cubicBezTo>
                    <a:pt x="993" y="842"/>
                    <a:pt x="951" y="885"/>
                    <a:pt x="886" y="906"/>
                  </a:cubicBezTo>
                  <a:cubicBezTo>
                    <a:pt x="821" y="929"/>
                    <a:pt x="734" y="885"/>
                    <a:pt x="734" y="820"/>
                  </a:cubicBezTo>
                  <a:cubicBezTo>
                    <a:pt x="713" y="885"/>
                    <a:pt x="756" y="993"/>
                    <a:pt x="821" y="1015"/>
                  </a:cubicBezTo>
                  <a:cubicBezTo>
                    <a:pt x="907" y="1058"/>
                    <a:pt x="993" y="1015"/>
                    <a:pt x="1037" y="950"/>
                  </a:cubicBezTo>
                  <a:cubicBezTo>
                    <a:pt x="1058" y="1231"/>
                    <a:pt x="951" y="1447"/>
                    <a:pt x="778" y="1663"/>
                  </a:cubicBezTo>
                  <a:cubicBezTo>
                    <a:pt x="778" y="1663"/>
                    <a:pt x="864" y="1663"/>
                    <a:pt x="929" y="1641"/>
                  </a:cubicBezTo>
                  <a:cubicBezTo>
                    <a:pt x="929" y="1641"/>
                    <a:pt x="907" y="1749"/>
                    <a:pt x="799" y="1922"/>
                  </a:cubicBezTo>
                  <a:cubicBezTo>
                    <a:pt x="951" y="1857"/>
                    <a:pt x="993" y="1857"/>
                    <a:pt x="1123" y="1749"/>
                  </a:cubicBezTo>
                  <a:cubicBezTo>
                    <a:pt x="1101" y="2138"/>
                    <a:pt x="1512" y="2030"/>
                    <a:pt x="1663" y="2267"/>
                  </a:cubicBezTo>
                  <a:cubicBezTo>
                    <a:pt x="1512" y="2052"/>
                    <a:pt x="1944" y="1792"/>
                    <a:pt x="1771" y="1620"/>
                  </a:cubicBezTo>
                  <a:cubicBezTo>
                    <a:pt x="1901" y="1684"/>
                    <a:pt x="2030" y="1749"/>
                    <a:pt x="2182" y="1728"/>
                  </a:cubicBezTo>
                  <a:close/>
                  <a:moveTo>
                    <a:pt x="1339" y="1555"/>
                  </a:moveTo>
                  <a:lnTo>
                    <a:pt x="1339" y="1555"/>
                  </a:lnTo>
                  <a:cubicBezTo>
                    <a:pt x="1383" y="1728"/>
                    <a:pt x="1469" y="1922"/>
                    <a:pt x="1555" y="2073"/>
                  </a:cubicBezTo>
                  <a:cubicBezTo>
                    <a:pt x="1512" y="1987"/>
                    <a:pt x="1469" y="1922"/>
                    <a:pt x="1425" y="1835"/>
                  </a:cubicBezTo>
                  <a:cubicBezTo>
                    <a:pt x="1383" y="1749"/>
                    <a:pt x="1339" y="1641"/>
                    <a:pt x="1318" y="1555"/>
                  </a:cubicBezTo>
                  <a:cubicBezTo>
                    <a:pt x="1274" y="1382"/>
                    <a:pt x="1253" y="1188"/>
                    <a:pt x="1210" y="993"/>
                  </a:cubicBezTo>
                  <a:cubicBezTo>
                    <a:pt x="1188" y="820"/>
                    <a:pt x="1123" y="626"/>
                    <a:pt x="1037" y="474"/>
                  </a:cubicBezTo>
                  <a:cubicBezTo>
                    <a:pt x="1015" y="432"/>
                    <a:pt x="972" y="388"/>
                    <a:pt x="951" y="345"/>
                  </a:cubicBezTo>
                  <a:cubicBezTo>
                    <a:pt x="929" y="324"/>
                    <a:pt x="886" y="280"/>
                    <a:pt x="842" y="259"/>
                  </a:cubicBezTo>
                  <a:cubicBezTo>
                    <a:pt x="821" y="215"/>
                    <a:pt x="778" y="194"/>
                    <a:pt x="734" y="172"/>
                  </a:cubicBezTo>
                  <a:cubicBezTo>
                    <a:pt x="691" y="151"/>
                    <a:pt x="648" y="129"/>
                    <a:pt x="605" y="129"/>
                  </a:cubicBezTo>
                  <a:cubicBezTo>
                    <a:pt x="648" y="129"/>
                    <a:pt x="691" y="151"/>
                    <a:pt x="734" y="172"/>
                  </a:cubicBezTo>
                  <a:cubicBezTo>
                    <a:pt x="778" y="194"/>
                    <a:pt x="821" y="215"/>
                    <a:pt x="864" y="237"/>
                  </a:cubicBezTo>
                  <a:cubicBezTo>
                    <a:pt x="929" y="302"/>
                    <a:pt x="993" y="388"/>
                    <a:pt x="1058" y="453"/>
                  </a:cubicBezTo>
                  <a:cubicBezTo>
                    <a:pt x="1145" y="626"/>
                    <a:pt x="1210" y="799"/>
                    <a:pt x="1253" y="993"/>
                  </a:cubicBezTo>
                  <a:cubicBezTo>
                    <a:pt x="1274" y="1188"/>
                    <a:pt x="1296" y="1361"/>
                    <a:pt x="1339" y="155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16" name="Freeform 15"/>
            <p:cNvSpPr>
              <a:spLocks noChangeArrowheads="1"/>
            </p:cNvSpPr>
            <p:nvPr/>
          </p:nvSpPr>
          <p:spPr bwMode="auto">
            <a:xfrm>
              <a:off x="5039654" y="3724857"/>
              <a:ext cx="456797" cy="349391"/>
            </a:xfrm>
            <a:custGeom>
              <a:avLst/>
              <a:gdLst>
                <a:gd name="T0" fmla="*/ 1555 w 1556"/>
                <a:gd name="T1" fmla="*/ 929 h 1189"/>
                <a:gd name="T2" fmla="*/ 1555 w 1556"/>
                <a:gd name="T3" fmla="*/ 929 h 1189"/>
                <a:gd name="T4" fmla="*/ 0 w 1556"/>
                <a:gd name="T5" fmla="*/ 0 h 1189"/>
                <a:gd name="T6" fmla="*/ 1144 w 1556"/>
                <a:gd name="T7" fmla="*/ 1188 h 1189"/>
                <a:gd name="T8" fmla="*/ 907 w 1556"/>
                <a:gd name="T9" fmla="*/ 907 h 1189"/>
                <a:gd name="T10" fmla="*/ 1555 w 1556"/>
                <a:gd name="T11" fmla="*/ 929 h 1189"/>
                <a:gd name="T12" fmla="*/ 1167 w 1556"/>
                <a:gd name="T13" fmla="*/ 864 h 1189"/>
                <a:gd name="T14" fmla="*/ 1167 w 1556"/>
                <a:gd name="T15" fmla="*/ 864 h 1189"/>
                <a:gd name="T16" fmla="*/ 907 w 1556"/>
                <a:gd name="T17" fmla="*/ 799 h 1189"/>
                <a:gd name="T18" fmla="*/ 670 w 1556"/>
                <a:gd name="T19" fmla="*/ 670 h 1189"/>
                <a:gd name="T20" fmla="*/ 453 w 1556"/>
                <a:gd name="T21" fmla="*/ 518 h 1189"/>
                <a:gd name="T22" fmla="*/ 259 w 1556"/>
                <a:gd name="T23" fmla="*/ 345 h 1189"/>
                <a:gd name="T24" fmla="*/ 453 w 1556"/>
                <a:gd name="T25" fmla="*/ 518 h 1189"/>
                <a:gd name="T26" fmla="*/ 670 w 1556"/>
                <a:gd name="T27" fmla="*/ 648 h 1189"/>
                <a:gd name="T28" fmla="*/ 929 w 1556"/>
                <a:gd name="T29" fmla="*/ 777 h 1189"/>
                <a:gd name="T30" fmla="*/ 1167 w 1556"/>
                <a:gd name="T31" fmla="*/ 864 h 1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56" h="1189">
                  <a:moveTo>
                    <a:pt x="1555" y="929"/>
                  </a:moveTo>
                  <a:lnTo>
                    <a:pt x="1555" y="929"/>
                  </a:lnTo>
                  <a:cubicBezTo>
                    <a:pt x="950" y="777"/>
                    <a:pt x="410" y="453"/>
                    <a:pt x="0" y="0"/>
                  </a:cubicBezTo>
                  <a:cubicBezTo>
                    <a:pt x="173" y="345"/>
                    <a:pt x="712" y="1123"/>
                    <a:pt x="1144" y="1188"/>
                  </a:cubicBezTo>
                  <a:cubicBezTo>
                    <a:pt x="1144" y="1166"/>
                    <a:pt x="950" y="994"/>
                    <a:pt x="907" y="907"/>
                  </a:cubicBezTo>
                  <a:cubicBezTo>
                    <a:pt x="1080" y="1015"/>
                    <a:pt x="1361" y="1037"/>
                    <a:pt x="1555" y="929"/>
                  </a:cubicBezTo>
                  <a:close/>
                  <a:moveTo>
                    <a:pt x="1167" y="864"/>
                  </a:moveTo>
                  <a:lnTo>
                    <a:pt x="1167" y="864"/>
                  </a:lnTo>
                  <a:cubicBezTo>
                    <a:pt x="1080" y="842"/>
                    <a:pt x="994" y="821"/>
                    <a:pt x="907" y="799"/>
                  </a:cubicBezTo>
                  <a:cubicBezTo>
                    <a:pt x="821" y="756"/>
                    <a:pt x="735" y="712"/>
                    <a:pt x="670" y="670"/>
                  </a:cubicBezTo>
                  <a:cubicBezTo>
                    <a:pt x="583" y="626"/>
                    <a:pt x="518" y="583"/>
                    <a:pt x="453" y="518"/>
                  </a:cubicBezTo>
                  <a:cubicBezTo>
                    <a:pt x="389" y="475"/>
                    <a:pt x="324" y="410"/>
                    <a:pt x="259" y="345"/>
                  </a:cubicBezTo>
                  <a:cubicBezTo>
                    <a:pt x="324" y="389"/>
                    <a:pt x="389" y="453"/>
                    <a:pt x="453" y="518"/>
                  </a:cubicBezTo>
                  <a:cubicBezTo>
                    <a:pt x="540" y="562"/>
                    <a:pt x="605" y="605"/>
                    <a:pt x="670" y="648"/>
                  </a:cubicBezTo>
                  <a:cubicBezTo>
                    <a:pt x="756" y="712"/>
                    <a:pt x="842" y="735"/>
                    <a:pt x="929" y="777"/>
                  </a:cubicBezTo>
                  <a:cubicBezTo>
                    <a:pt x="994" y="821"/>
                    <a:pt x="1080" y="842"/>
                    <a:pt x="1167" y="86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17" name="Freeform 16"/>
            <p:cNvSpPr>
              <a:spLocks noChangeArrowheads="1"/>
            </p:cNvSpPr>
            <p:nvPr/>
          </p:nvSpPr>
          <p:spPr bwMode="auto">
            <a:xfrm>
              <a:off x="4584151" y="3609688"/>
              <a:ext cx="216106" cy="240691"/>
            </a:xfrm>
            <a:custGeom>
              <a:avLst/>
              <a:gdLst>
                <a:gd name="T0" fmla="*/ 0 w 735"/>
                <a:gd name="T1" fmla="*/ 0 h 822"/>
                <a:gd name="T2" fmla="*/ 0 w 735"/>
                <a:gd name="T3" fmla="*/ 0 h 822"/>
                <a:gd name="T4" fmla="*/ 518 w 735"/>
                <a:gd name="T5" fmla="*/ 692 h 822"/>
                <a:gd name="T6" fmla="*/ 0 w 735"/>
                <a:gd name="T7" fmla="*/ 0 h 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5" h="822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302" y="821"/>
                    <a:pt x="518" y="692"/>
                  </a:cubicBezTo>
                  <a:cubicBezTo>
                    <a:pt x="734" y="562"/>
                    <a:pt x="0" y="0"/>
                    <a:pt x="0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</p:grpSp>
      <p:grpSp>
        <p:nvGrpSpPr>
          <p:cNvPr id="18" name="Group 17"/>
          <p:cNvGrpSpPr/>
          <p:nvPr userDrawn="1"/>
        </p:nvGrpSpPr>
        <p:grpSpPr>
          <a:xfrm>
            <a:off x="3959326" y="183176"/>
            <a:ext cx="1197890" cy="281348"/>
            <a:chOff x="3125767" y="739503"/>
            <a:chExt cx="2865008" cy="672901"/>
          </a:xfrm>
        </p:grpSpPr>
        <p:sp>
          <p:nvSpPr>
            <p:cNvPr id="19" name="Freeform 18"/>
            <p:cNvSpPr>
              <a:spLocks noChangeArrowheads="1"/>
            </p:cNvSpPr>
            <p:nvPr/>
          </p:nvSpPr>
          <p:spPr bwMode="auto">
            <a:xfrm>
              <a:off x="5229878" y="1107010"/>
              <a:ext cx="417975" cy="247161"/>
            </a:xfrm>
            <a:custGeom>
              <a:avLst/>
              <a:gdLst>
                <a:gd name="T0" fmla="*/ 1188 w 1426"/>
                <a:gd name="T1" fmla="*/ 346 h 844"/>
                <a:gd name="T2" fmla="*/ 1188 w 1426"/>
                <a:gd name="T3" fmla="*/ 346 h 844"/>
                <a:gd name="T4" fmla="*/ 993 w 1426"/>
                <a:gd name="T5" fmla="*/ 194 h 844"/>
                <a:gd name="T6" fmla="*/ 410 w 1426"/>
                <a:gd name="T7" fmla="*/ 21 h 844"/>
                <a:gd name="T8" fmla="*/ 0 w 1426"/>
                <a:gd name="T9" fmla="*/ 173 h 844"/>
                <a:gd name="T10" fmla="*/ 194 w 1426"/>
                <a:gd name="T11" fmla="*/ 151 h 844"/>
                <a:gd name="T12" fmla="*/ 540 w 1426"/>
                <a:gd name="T13" fmla="*/ 388 h 844"/>
                <a:gd name="T14" fmla="*/ 475 w 1426"/>
                <a:gd name="T15" fmla="*/ 820 h 844"/>
                <a:gd name="T16" fmla="*/ 648 w 1426"/>
                <a:gd name="T17" fmla="*/ 799 h 844"/>
                <a:gd name="T18" fmla="*/ 713 w 1426"/>
                <a:gd name="T19" fmla="*/ 626 h 844"/>
                <a:gd name="T20" fmla="*/ 842 w 1426"/>
                <a:gd name="T21" fmla="*/ 713 h 844"/>
                <a:gd name="T22" fmla="*/ 972 w 1426"/>
                <a:gd name="T23" fmla="*/ 691 h 844"/>
                <a:gd name="T24" fmla="*/ 950 w 1426"/>
                <a:gd name="T25" fmla="*/ 561 h 844"/>
                <a:gd name="T26" fmla="*/ 1231 w 1426"/>
                <a:gd name="T27" fmla="*/ 583 h 844"/>
                <a:gd name="T28" fmla="*/ 1425 w 1426"/>
                <a:gd name="T29" fmla="*/ 367 h 844"/>
                <a:gd name="T30" fmla="*/ 1188 w 1426"/>
                <a:gd name="T31" fmla="*/ 346 h 844"/>
                <a:gd name="T32" fmla="*/ 972 w 1426"/>
                <a:gd name="T33" fmla="*/ 388 h 844"/>
                <a:gd name="T34" fmla="*/ 972 w 1426"/>
                <a:gd name="T35" fmla="*/ 388 h 844"/>
                <a:gd name="T36" fmla="*/ 821 w 1426"/>
                <a:gd name="T37" fmla="*/ 259 h 844"/>
                <a:gd name="T38" fmla="*/ 842 w 1426"/>
                <a:gd name="T39" fmla="*/ 302 h 844"/>
                <a:gd name="T40" fmla="*/ 886 w 1426"/>
                <a:gd name="T41" fmla="*/ 497 h 844"/>
                <a:gd name="T42" fmla="*/ 821 w 1426"/>
                <a:gd name="T43" fmla="*/ 302 h 844"/>
                <a:gd name="T44" fmla="*/ 756 w 1426"/>
                <a:gd name="T45" fmla="*/ 194 h 844"/>
                <a:gd name="T46" fmla="*/ 626 w 1426"/>
                <a:gd name="T47" fmla="*/ 151 h 844"/>
                <a:gd name="T48" fmla="*/ 432 w 1426"/>
                <a:gd name="T49" fmla="*/ 129 h 844"/>
                <a:gd name="T50" fmla="*/ 648 w 1426"/>
                <a:gd name="T51" fmla="*/ 129 h 844"/>
                <a:gd name="T52" fmla="*/ 821 w 1426"/>
                <a:gd name="T53" fmla="*/ 238 h 844"/>
                <a:gd name="T54" fmla="*/ 972 w 1426"/>
                <a:gd name="T55" fmla="*/ 367 h 844"/>
                <a:gd name="T56" fmla="*/ 1145 w 1426"/>
                <a:gd name="T57" fmla="*/ 475 h 844"/>
                <a:gd name="T58" fmla="*/ 972 w 1426"/>
                <a:gd name="T59" fmla="*/ 388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26" h="844">
                  <a:moveTo>
                    <a:pt x="1188" y="346"/>
                  </a:moveTo>
                  <a:lnTo>
                    <a:pt x="1188" y="346"/>
                  </a:lnTo>
                  <a:cubicBezTo>
                    <a:pt x="1123" y="302"/>
                    <a:pt x="1058" y="259"/>
                    <a:pt x="993" y="194"/>
                  </a:cubicBezTo>
                  <a:cubicBezTo>
                    <a:pt x="821" y="65"/>
                    <a:pt x="605" y="0"/>
                    <a:pt x="410" y="21"/>
                  </a:cubicBezTo>
                  <a:cubicBezTo>
                    <a:pt x="259" y="43"/>
                    <a:pt x="129" y="86"/>
                    <a:pt x="0" y="173"/>
                  </a:cubicBezTo>
                  <a:cubicBezTo>
                    <a:pt x="64" y="151"/>
                    <a:pt x="129" y="151"/>
                    <a:pt x="194" y="151"/>
                  </a:cubicBezTo>
                  <a:cubicBezTo>
                    <a:pt x="346" y="151"/>
                    <a:pt x="496" y="259"/>
                    <a:pt x="540" y="388"/>
                  </a:cubicBezTo>
                  <a:cubicBezTo>
                    <a:pt x="605" y="518"/>
                    <a:pt x="561" y="713"/>
                    <a:pt x="475" y="820"/>
                  </a:cubicBezTo>
                  <a:cubicBezTo>
                    <a:pt x="519" y="843"/>
                    <a:pt x="605" y="843"/>
                    <a:pt x="648" y="799"/>
                  </a:cubicBezTo>
                  <a:cubicBezTo>
                    <a:pt x="713" y="778"/>
                    <a:pt x="734" y="691"/>
                    <a:pt x="713" y="626"/>
                  </a:cubicBezTo>
                  <a:cubicBezTo>
                    <a:pt x="756" y="670"/>
                    <a:pt x="778" y="691"/>
                    <a:pt x="842" y="713"/>
                  </a:cubicBezTo>
                  <a:cubicBezTo>
                    <a:pt x="886" y="734"/>
                    <a:pt x="928" y="734"/>
                    <a:pt x="972" y="691"/>
                  </a:cubicBezTo>
                  <a:cubicBezTo>
                    <a:pt x="993" y="648"/>
                    <a:pt x="972" y="605"/>
                    <a:pt x="950" y="561"/>
                  </a:cubicBezTo>
                  <a:cubicBezTo>
                    <a:pt x="1037" y="605"/>
                    <a:pt x="1145" y="626"/>
                    <a:pt x="1231" y="583"/>
                  </a:cubicBezTo>
                  <a:cubicBezTo>
                    <a:pt x="1317" y="561"/>
                    <a:pt x="1382" y="475"/>
                    <a:pt x="1425" y="367"/>
                  </a:cubicBezTo>
                  <a:cubicBezTo>
                    <a:pt x="1339" y="411"/>
                    <a:pt x="1253" y="388"/>
                    <a:pt x="1188" y="346"/>
                  </a:cubicBezTo>
                  <a:close/>
                  <a:moveTo>
                    <a:pt x="972" y="388"/>
                  </a:moveTo>
                  <a:lnTo>
                    <a:pt x="972" y="388"/>
                  </a:lnTo>
                  <a:cubicBezTo>
                    <a:pt x="928" y="346"/>
                    <a:pt x="886" y="302"/>
                    <a:pt x="821" y="259"/>
                  </a:cubicBezTo>
                  <a:cubicBezTo>
                    <a:pt x="842" y="281"/>
                    <a:pt x="842" y="281"/>
                    <a:pt x="842" y="302"/>
                  </a:cubicBezTo>
                  <a:cubicBezTo>
                    <a:pt x="886" y="346"/>
                    <a:pt x="907" y="432"/>
                    <a:pt x="886" y="497"/>
                  </a:cubicBezTo>
                  <a:cubicBezTo>
                    <a:pt x="886" y="432"/>
                    <a:pt x="864" y="367"/>
                    <a:pt x="821" y="302"/>
                  </a:cubicBezTo>
                  <a:cubicBezTo>
                    <a:pt x="799" y="281"/>
                    <a:pt x="778" y="238"/>
                    <a:pt x="756" y="194"/>
                  </a:cubicBezTo>
                  <a:cubicBezTo>
                    <a:pt x="713" y="173"/>
                    <a:pt x="669" y="173"/>
                    <a:pt x="626" y="151"/>
                  </a:cubicBezTo>
                  <a:cubicBezTo>
                    <a:pt x="561" y="129"/>
                    <a:pt x="496" y="129"/>
                    <a:pt x="432" y="129"/>
                  </a:cubicBezTo>
                  <a:cubicBezTo>
                    <a:pt x="496" y="108"/>
                    <a:pt x="561" y="108"/>
                    <a:pt x="648" y="129"/>
                  </a:cubicBezTo>
                  <a:cubicBezTo>
                    <a:pt x="713" y="151"/>
                    <a:pt x="778" y="194"/>
                    <a:pt x="821" y="238"/>
                  </a:cubicBezTo>
                  <a:cubicBezTo>
                    <a:pt x="886" y="281"/>
                    <a:pt x="928" y="324"/>
                    <a:pt x="972" y="367"/>
                  </a:cubicBezTo>
                  <a:cubicBezTo>
                    <a:pt x="1037" y="411"/>
                    <a:pt x="1080" y="453"/>
                    <a:pt x="1145" y="475"/>
                  </a:cubicBezTo>
                  <a:cubicBezTo>
                    <a:pt x="1080" y="475"/>
                    <a:pt x="1015" y="432"/>
                    <a:pt x="972" y="38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20" name="Freeform 19"/>
            <p:cNvSpPr>
              <a:spLocks noChangeArrowheads="1"/>
            </p:cNvSpPr>
            <p:nvPr/>
          </p:nvSpPr>
          <p:spPr bwMode="auto">
            <a:xfrm>
              <a:off x="5039654" y="993135"/>
              <a:ext cx="931710" cy="399859"/>
            </a:xfrm>
            <a:custGeom>
              <a:avLst/>
              <a:gdLst>
                <a:gd name="T0" fmla="*/ 2722 w 3176"/>
                <a:gd name="T1" fmla="*/ 259 h 1362"/>
                <a:gd name="T2" fmla="*/ 2722 w 3176"/>
                <a:gd name="T3" fmla="*/ 259 h 1362"/>
                <a:gd name="T4" fmla="*/ 1641 w 3176"/>
                <a:gd name="T5" fmla="*/ 43 h 1362"/>
                <a:gd name="T6" fmla="*/ 0 w 3176"/>
                <a:gd name="T7" fmla="*/ 907 h 1362"/>
                <a:gd name="T8" fmla="*/ 1123 w 3176"/>
                <a:gd name="T9" fmla="*/ 324 h 1362"/>
                <a:gd name="T10" fmla="*/ 1555 w 3176"/>
                <a:gd name="T11" fmla="*/ 303 h 1362"/>
                <a:gd name="T12" fmla="*/ 1749 w 3176"/>
                <a:gd name="T13" fmla="*/ 345 h 1362"/>
                <a:gd name="T14" fmla="*/ 1944 w 3176"/>
                <a:gd name="T15" fmla="*/ 410 h 1362"/>
                <a:gd name="T16" fmla="*/ 2138 w 3176"/>
                <a:gd name="T17" fmla="*/ 345 h 1362"/>
                <a:gd name="T18" fmla="*/ 2117 w 3176"/>
                <a:gd name="T19" fmla="*/ 195 h 1362"/>
                <a:gd name="T20" fmla="*/ 2570 w 3176"/>
                <a:gd name="T21" fmla="*/ 907 h 1362"/>
                <a:gd name="T22" fmla="*/ 2959 w 3176"/>
                <a:gd name="T23" fmla="*/ 1167 h 1362"/>
                <a:gd name="T24" fmla="*/ 2981 w 3176"/>
                <a:gd name="T25" fmla="*/ 1274 h 1362"/>
                <a:gd name="T26" fmla="*/ 3110 w 3176"/>
                <a:gd name="T27" fmla="*/ 1296 h 1362"/>
                <a:gd name="T28" fmla="*/ 3131 w 3176"/>
                <a:gd name="T29" fmla="*/ 1188 h 1362"/>
                <a:gd name="T30" fmla="*/ 2722 w 3176"/>
                <a:gd name="T31" fmla="*/ 259 h 1362"/>
                <a:gd name="T32" fmla="*/ 3045 w 3176"/>
                <a:gd name="T33" fmla="*/ 842 h 1362"/>
                <a:gd name="T34" fmla="*/ 3045 w 3176"/>
                <a:gd name="T35" fmla="*/ 842 h 1362"/>
                <a:gd name="T36" fmla="*/ 2894 w 3176"/>
                <a:gd name="T37" fmla="*/ 562 h 1362"/>
                <a:gd name="T38" fmla="*/ 2657 w 3176"/>
                <a:gd name="T39" fmla="*/ 345 h 1362"/>
                <a:gd name="T40" fmla="*/ 2376 w 3176"/>
                <a:gd name="T41" fmla="*/ 173 h 1362"/>
                <a:gd name="T42" fmla="*/ 2678 w 3176"/>
                <a:gd name="T43" fmla="*/ 324 h 1362"/>
                <a:gd name="T44" fmla="*/ 2916 w 3176"/>
                <a:gd name="T45" fmla="*/ 540 h 1362"/>
                <a:gd name="T46" fmla="*/ 3067 w 3176"/>
                <a:gd name="T47" fmla="*/ 842 h 1362"/>
                <a:gd name="T48" fmla="*/ 3089 w 3176"/>
                <a:gd name="T49" fmla="*/ 1167 h 1362"/>
                <a:gd name="T50" fmla="*/ 3045 w 3176"/>
                <a:gd name="T51" fmla="*/ 842 h 1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76" h="1362">
                  <a:moveTo>
                    <a:pt x="2722" y="259"/>
                  </a:moveTo>
                  <a:lnTo>
                    <a:pt x="2722" y="259"/>
                  </a:lnTo>
                  <a:cubicBezTo>
                    <a:pt x="2419" y="43"/>
                    <a:pt x="2008" y="0"/>
                    <a:pt x="1641" y="43"/>
                  </a:cubicBezTo>
                  <a:cubicBezTo>
                    <a:pt x="950" y="108"/>
                    <a:pt x="410" y="389"/>
                    <a:pt x="0" y="907"/>
                  </a:cubicBezTo>
                  <a:cubicBezTo>
                    <a:pt x="259" y="583"/>
                    <a:pt x="712" y="368"/>
                    <a:pt x="1123" y="324"/>
                  </a:cubicBezTo>
                  <a:cubicBezTo>
                    <a:pt x="1274" y="303"/>
                    <a:pt x="1404" y="281"/>
                    <a:pt x="1555" y="303"/>
                  </a:cubicBezTo>
                  <a:cubicBezTo>
                    <a:pt x="1620" y="303"/>
                    <a:pt x="1685" y="324"/>
                    <a:pt x="1749" y="345"/>
                  </a:cubicBezTo>
                  <a:cubicBezTo>
                    <a:pt x="1814" y="368"/>
                    <a:pt x="1879" y="389"/>
                    <a:pt x="1944" y="410"/>
                  </a:cubicBezTo>
                  <a:cubicBezTo>
                    <a:pt x="2008" y="410"/>
                    <a:pt x="2073" y="389"/>
                    <a:pt x="2138" y="345"/>
                  </a:cubicBezTo>
                  <a:cubicBezTo>
                    <a:pt x="2181" y="303"/>
                    <a:pt x="2181" y="216"/>
                    <a:pt x="2117" y="195"/>
                  </a:cubicBezTo>
                  <a:cubicBezTo>
                    <a:pt x="2376" y="368"/>
                    <a:pt x="2505" y="627"/>
                    <a:pt x="2570" y="907"/>
                  </a:cubicBezTo>
                  <a:cubicBezTo>
                    <a:pt x="2613" y="1188"/>
                    <a:pt x="2851" y="1361"/>
                    <a:pt x="2959" y="1167"/>
                  </a:cubicBezTo>
                  <a:cubicBezTo>
                    <a:pt x="2981" y="1188"/>
                    <a:pt x="2959" y="1232"/>
                    <a:pt x="2981" y="1274"/>
                  </a:cubicBezTo>
                  <a:cubicBezTo>
                    <a:pt x="3002" y="1318"/>
                    <a:pt x="3067" y="1339"/>
                    <a:pt x="3110" y="1296"/>
                  </a:cubicBezTo>
                  <a:cubicBezTo>
                    <a:pt x="3131" y="1253"/>
                    <a:pt x="3131" y="1232"/>
                    <a:pt x="3131" y="1188"/>
                  </a:cubicBezTo>
                  <a:cubicBezTo>
                    <a:pt x="3175" y="821"/>
                    <a:pt x="3045" y="475"/>
                    <a:pt x="2722" y="259"/>
                  </a:cubicBezTo>
                  <a:close/>
                  <a:moveTo>
                    <a:pt x="3045" y="842"/>
                  </a:moveTo>
                  <a:lnTo>
                    <a:pt x="3045" y="842"/>
                  </a:lnTo>
                  <a:cubicBezTo>
                    <a:pt x="3002" y="756"/>
                    <a:pt x="2959" y="648"/>
                    <a:pt x="2894" y="562"/>
                  </a:cubicBezTo>
                  <a:cubicBezTo>
                    <a:pt x="2829" y="475"/>
                    <a:pt x="2743" y="410"/>
                    <a:pt x="2657" y="345"/>
                  </a:cubicBezTo>
                  <a:cubicBezTo>
                    <a:pt x="2570" y="259"/>
                    <a:pt x="2484" y="216"/>
                    <a:pt x="2376" y="173"/>
                  </a:cubicBezTo>
                  <a:cubicBezTo>
                    <a:pt x="2484" y="195"/>
                    <a:pt x="2592" y="259"/>
                    <a:pt x="2678" y="324"/>
                  </a:cubicBezTo>
                  <a:cubicBezTo>
                    <a:pt x="2764" y="389"/>
                    <a:pt x="2851" y="454"/>
                    <a:pt x="2916" y="540"/>
                  </a:cubicBezTo>
                  <a:cubicBezTo>
                    <a:pt x="2981" y="627"/>
                    <a:pt x="3024" y="735"/>
                    <a:pt x="3067" y="842"/>
                  </a:cubicBezTo>
                  <a:cubicBezTo>
                    <a:pt x="3089" y="950"/>
                    <a:pt x="3089" y="1059"/>
                    <a:pt x="3089" y="1167"/>
                  </a:cubicBezTo>
                  <a:cubicBezTo>
                    <a:pt x="3089" y="1059"/>
                    <a:pt x="3067" y="950"/>
                    <a:pt x="3045" y="84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21" name="Freeform 20"/>
            <p:cNvSpPr>
              <a:spLocks noChangeArrowheads="1"/>
            </p:cNvSpPr>
            <p:nvPr/>
          </p:nvSpPr>
          <p:spPr bwMode="auto">
            <a:xfrm>
              <a:off x="5590915" y="929727"/>
              <a:ext cx="399860" cy="190224"/>
            </a:xfrm>
            <a:custGeom>
              <a:avLst/>
              <a:gdLst>
                <a:gd name="T0" fmla="*/ 0 w 1362"/>
                <a:gd name="T1" fmla="*/ 194 h 649"/>
                <a:gd name="T2" fmla="*/ 0 w 1362"/>
                <a:gd name="T3" fmla="*/ 194 h 649"/>
                <a:gd name="T4" fmla="*/ 820 w 1362"/>
                <a:gd name="T5" fmla="*/ 216 h 649"/>
                <a:gd name="T6" fmla="*/ 950 w 1362"/>
                <a:gd name="T7" fmla="*/ 238 h 649"/>
                <a:gd name="T8" fmla="*/ 1080 w 1362"/>
                <a:gd name="T9" fmla="*/ 216 h 649"/>
                <a:gd name="T10" fmla="*/ 1145 w 1362"/>
                <a:gd name="T11" fmla="*/ 87 h 649"/>
                <a:gd name="T12" fmla="*/ 1015 w 1362"/>
                <a:gd name="T13" fmla="*/ 43 h 649"/>
                <a:gd name="T14" fmla="*/ 1275 w 1362"/>
                <a:gd name="T15" fmla="*/ 65 h 649"/>
                <a:gd name="T16" fmla="*/ 1317 w 1362"/>
                <a:gd name="T17" fmla="*/ 302 h 649"/>
                <a:gd name="T18" fmla="*/ 1102 w 1362"/>
                <a:gd name="T19" fmla="*/ 432 h 649"/>
                <a:gd name="T20" fmla="*/ 1166 w 1362"/>
                <a:gd name="T21" fmla="*/ 497 h 649"/>
                <a:gd name="T22" fmla="*/ 950 w 1362"/>
                <a:gd name="T23" fmla="*/ 454 h 649"/>
                <a:gd name="T24" fmla="*/ 0 w 1362"/>
                <a:gd name="T25" fmla="*/ 194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62" h="649">
                  <a:moveTo>
                    <a:pt x="0" y="194"/>
                  </a:moveTo>
                  <a:lnTo>
                    <a:pt x="0" y="194"/>
                  </a:lnTo>
                  <a:cubicBezTo>
                    <a:pt x="281" y="130"/>
                    <a:pt x="540" y="130"/>
                    <a:pt x="820" y="216"/>
                  </a:cubicBezTo>
                  <a:cubicBezTo>
                    <a:pt x="864" y="216"/>
                    <a:pt x="907" y="238"/>
                    <a:pt x="950" y="238"/>
                  </a:cubicBezTo>
                  <a:cubicBezTo>
                    <a:pt x="993" y="259"/>
                    <a:pt x="1037" y="238"/>
                    <a:pt x="1080" y="216"/>
                  </a:cubicBezTo>
                  <a:cubicBezTo>
                    <a:pt x="1123" y="194"/>
                    <a:pt x="1145" y="152"/>
                    <a:pt x="1145" y="87"/>
                  </a:cubicBezTo>
                  <a:cubicBezTo>
                    <a:pt x="1123" y="43"/>
                    <a:pt x="1058" y="22"/>
                    <a:pt x="1015" y="43"/>
                  </a:cubicBezTo>
                  <a:cubicBezTo>
                    <a:pt x="1102" y="0"/>
                    <a:pt x="1210" y="0"/>
                    <a:pt x="1275" y="65"/>
                  </a:cubicBezTo>
                  <a:cubicBezTo>
                    <a:pt x="1339" y="130"/>
                    <a:pt x="1361" y="216"/>
                    <a:pt x="1317" y="302"/>
                  </a:cubicBezTo>
                  <a:cubicBezTo>
                    <a:pt x="1275" y="389"/>
                    <a:pt x="1188" y="432"/>
                    <a:pt x="1102" y="432"/>
                  </a:cubicBezTo>
                  <a:cubicBezTo>
                    <a:pt x="1123" y="432"/>
                    <a:pt x="1166" y="454"/>
                    <a:pt x="1166" y="497"/>
                  </a:cubicBezTo>
                  <a:cubicBezTo>
                    <a:pt x="1231" y="648"/>
                    <a:pt x="972" y="475"/>
                    <a:pt x="950" y="454"/>
                  </a:cubicBezTo>
                  <a:cubicBezTo>
                    <a:pt x="691" y="302"/>
                    <a:pt x="302" y="130"/>
                    <a:pt x="0" y="19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22" name="Freeform 21"/>
            <p:cNvSpPr>
              <a:spLocks noChangeArrowheads="1"/>
            </p:cNvSpPr>
            <p:nvPr/>
          </p:nvSpPr>
          <p:spPr bwMode="auto">
            <a:xfrm>
              <a:off x="4595798" y="739503"/>
              <a:ext cx="640550" cy="672901"/>
            </a:xfrm>
            <a:custGeom>
              <a:avLst/>
              <a:gdLst>
                <a:gd name="T0" fmla="*/ 1771 w 2183"/>
                <a:gd name="T1" fmla="*/ 670 h 2291"/>
                <a:gd name="T2" fmla="*/ 1771 w 2183"/>
                <a:gd name="T3" fmla="*/ 670 h 2291"/>
                <a:gd name="T4" fmla="*/ 1663 w 2183"/>
                <a:gd name="T5" fmla="*/ 0 h 2291"/>
                <a:gd name="T6" fmla="*/ 1123 w 2183"/>
                <a:gd name="T7" fmla="*/ 540 h 2291"/>
                <a:gd name="T8" fmla="*/ 799 w 2183"/>
                <a:gd name="T9" fmla="*/ 368 h 2291"/>
                <a:gd name="T10" fmla="*/ 929 w 2183"/>
                <a:gd name="T11" fmla="*/ 648 h 2291"/>
                <a:gd name="T12" fmla="*/ 778 w 2183"/>
                <a:gd name="T13" fmla="*/ 627 h 2291"/>
                <a:gd name="T14" fmla="*/ 1037 w 2183"/>
                <a:gd name="T15" fmla="*/ 1318 h 2291"/>
                <a:gd name="T16" fmla="*/ 821 w 2183"/>
                <a:gd name="T17" fmla="*/ 1253 h 2291"/>
                <a:gd name="T18" fmla="*/ 734 w 2183"/>
                <a:gd name="T19" fmla="*/ 1469 h 2291"/>
                <a:gd name="T20" fmla="*/ 886 w 2183"/>
                <a:gd name="T21" fmla="*/ 1382 h 2291"/>
                <a:gd name="T22" fmla="*/ 1015 w 2183"/>
                <a:gd name="T23" fmla="*/ 1512 h 2291"/>
                <a:gd name="T24" fmla="*/ 778 w 2183"/>
                <a:gd name="T25" fmla="*/ 1966 h 2291"/>
                <a:gd name="T26" fmla="*/ 0 w 2183"/>
                <a:gd name="T27" fmla="*/ 2246 h 2291"/>
                <a:gd name="T28" fmla="*/ 410 w 2183"/>
                <a:gd name="T29" fmla="*/ 2268 h 2291"/>
                <a:gd name="T30" fmla="*/ 626 w 2183"/>
                <a:gd name="T31" fmla="*/ 2246 h 2291"/>
                <a:gd name="T32" fmla="*/ 1339 w 2183"/>
                <a:gd name="T33" fmla="*/ 1577 h 2291"/>
                <a:gd name="T34" fmla="*/ 2182 w 2183"/>
                <a:gd name="T35" fmla="*/ 540 h 2291"/>
                <a:gd name="T36" fmla="*/ 1771 w 2183"/>
                <a:gd name="T37" fmla="*/ 670 h 2291"/>
                <a:gd name="T38" fmla="*/ 1253 w 2183"/>
                <a:gd name="T39" fmla="*/ 1296 h 2291"/>
                <a:gd name="T40" fmla="*/ 1253 w 2183"/>
                <a:gd name="T41" fmla="*/ 1296 h 2291"/>
                <a:gd name="T42" fmla="*/ 1058 w 2183"/>
                <a:gd name="T43" fmla="*/ 1814 h 2291"/>
                <a:gd name="T44" fmla="*/ 864 w 2183"/>
                <a:gd name="T45" fmla="*/ 2031 h 2291"/>
                <a:gd name="T46" fmla="*/ 734 w 2183"/>
                <a:gd name="T47" fmla="*/ 2117 h 2291"/>
                <a:gd name="T48" fmla="*/ 605 w 2183"/>
                <a:gd name="T49" fmla="*/ 2160 h 2291"/>
                <a:gd name="T50" fmla="*/ 734 w 2183"/>
                <a:gd name="T51" fmla="*/ 2117 h 2291"/>
                <a:gd name="T52" fmla="*/ 842 w 2183"/>
                <a:gd name="T53" fmla="*/ 2031 h 2291"/>
                <a:gd name="T54" fmla="*/ 951 w 2183"/>
                <a:gd name="T55" fmla="*/ 1923 h 2291"/>
                <a:gd name="T56" fmla="*/ 1037 w 2183"/>
                <a:gd name="T57" fmla="*/ 1814 h 2291"/>
                <a:gd name="T58" fmla="*/ 1210 w 2183"/>
                <a:gd name="T59" fmla="*/ 1274 h 2291"/>
                <a:gd name="T60" fmla="*/ 1318 w 2183"/>
                <a:gd name="T61" fmla="*/ 713 h 2291"/>
                <a:gd name="T62" fmla="*/ 1425 w 2183"/>
                <a:gd name="T63" fmla="*/ 454 h 2291"/>
                <a:gd name="T64" fmla="*/ 1555 w 2183"/>
                <a:gd name="T65" fmla="*/ 195 h 2291"/>
                <a:gd name="T66" fmla="*/ 1339 w 2183"/>
                <a:gd name="T67" fmla="*/ 735 h 2291"/>
                <a:gd name="T68" fmla="*/ 1253 w 2183"/>
                <a:gd name="T69" fmla="*/ 1296 h 2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83" h="2291">
                  <a:moveTo>
                    <a:pt x="1771" y="670"/>
                  </a:moveTo>
                  <a:lnTo>
                    <a:pt x="1771" y="670"/>
                  </a:lnTo>
                  <a:cubicBezTo>
                    <a:pt x="1944" y="476"/>
                    <a:pt x="1512" y="216"/>
                    <a:pt x="1663" y="0"/>
                  </a:cubicBezTo>
                  <a:cubicBezTo>
                    <a:pt x="1512" y="238"/>
                    <a:pt x="1101" y="151"/>
                    <a:pt x="1123" y="540"/>
                  </a:cubicBezTo>
                  <a:cubicBezTo>
                    <a:pt x="993" y="432"/>
                    <a:pt x="951" y="411"/>
                    <a:pt x="799" y="368"/>
                  </a:cubicBezTo>
                  <a:cubicBezTo>
                    <a:pt x="907" y="540"/>
                    <a:pt x="929" y="648"/>
                    <a:pt x="929" y="648"/>
                  </a:cubicBezTo>
                  <a:cubicBezTo>
                    <a:pt x="864" y="627"/>
                    <a:pt x="778" y="627"/>
                    <a:pt x="778" y="627"/>
                  </a:cubicBezTo>
                  <a:cubicBezTo>
                    <a:pt x="951" y="821"/>
                    <a:pt x="1058" y="1059"/>
                    <a:pt x="1037" y="1318"/>
                  </a:cubicBezTo>
                  <a:cubicBezTo>
                    <a:pt x="993" y="1253"/>
                    <a:pt x="907" y="1209"/>
                    <a:pt x="821" y="1253"/>
                  </a:cubicBezTo>
                  <a:cubicBezTo>
                    <a:pt x="756" y="1296"/>
                    <a:pt x="713" y="1382"/>
                    <a:pt x="734" y="1469"/>
                  </a:cubicBezTo>
                  <a:cubicBezTo>
                    <a:pt x="734" y="1404"/>
                    <a:pt x="821" y="1361"/>
                    <a:pt x="886" y="1382"/>
                  </a:cubicBezTo>
                  <a:cubicBezTo>
                    <a:pt x="951" y="1404"/>
                    <a:pt x="993" y="1447"/>
                    <a:pt x="1015" y="1512"/>
                  </a:cubicBezTo>
                  <a:cubicBezTo>
                    <a:pt x="1080" y="1685"/>
                    <a:pt x="907" y="1858"/>
                    <a:pt x="778" y="1966"/>
                  </a:cubicBezTo>
                  <a:cubicBezTo>
                    <a:pt x="583" y="2160"/>
                    <a:pt x="281" y="2246"/>
                    <a:pt x="0" y="2246"/>
                  </a:cubicBezTo>
                  <a:cubicBezTo>
                    <a:pt x="130" y="2246"/>
                    <a:pt x="259" y="2290"/>
                    <a:pt x="410" y="2268"/>
                  </a:cubicBezTo>
                  <a:cubicBezTo>
                    <a:pt x="475" y="2268"/>
                    <a:pt x="562" y="2268"/>
                    <a:pt x="626" y="2246"/>
                  </a:cubicBezTo>
                  <a:cubicBezTo>
                    <a:pt x="951" y="2160"/>
                    <a:pt x="1188" y="1923"/>
                    <a:pt x="1339" y="1577"/>
                  </a:cubicBezTo>
                  <a:cubicBezTo>
                    <a:pt x="1512" y="1188"/>
                    <a:pt x="1771" y="735"/>
                    <a:pt x="2182" y="540"/>
                  </a:cubicBezTo>
                  <a:cubicBezTo>
                    <a:pt x="2030" y="540"/>
                    <a:pt x="1901" y="605"/>
                    <a:pt x="1771" y="670"/>
                  </a:cubicBezTo>
                  <a:close/>
                  <a:moveTo>
                    <a:pt x="1253" y="1296"/>
                  </a:moveTo>
                  <a:lnTo>
                    <a:pt x="1253" y="1296"/>
                  </a:lnTo>
                  <a:cubicBezTo>
                    <a:pt x="1210" y="1469"/>
                    <a:pt x="1145" y="1664"/>
                    <a:pt x="1058" y="1814"/>
                  </a:cubicBezTo>
                  <a:cubicBezTo>
                    <a:pt x="993" y="1901"/>
                    <a:pt x="929" y="1966"/>
                    <a:pt x="864" y="2031"/>
                  </a:cubicBezTo>
                  <a:cubicBezTo>
                    <a:pt x="821" y="2073"/>
                    <a:pt x="778" y="2096"/>
                    <a:pt x="734" y="2117"/>
                  </a:cubicBezTo>
                  <a:cubicBezTo>
                    <a:pt x="691" y="2138"/>
                    <a:pt x="648" y="2160"/>
                    <a:pt x="605" y="2160"/>
                  </a:cubicBezTo>
                  <a:cubicBezTo>
                    <a:pt x="648" y="2138"/>
                    <a:pt x="691" y="2138"/>
                    <a:pt x="734" y="2117"/>
                  </a:cubicBezTo>
                  <a:cubicBezTo>
                    <a:pt x="778" y="2073"/>
                    <a:pt x="821" y="2052"/>
                    <a:pt x="842" y="2031"/>
                  </a:cubicBezTo>
                  <a:cubicBezTo>
                    <a:pt x="886" y="1987"/>
                    <a:pt x="929" y="1966"/>
                    <a:pt x="951" y="1923"/>
                  </a:cubicBezTo>
                  <a:cubicBezTo>
                    <a:pt x="972" y="1879"/>
                    <a:pt x="1015" y="1858"/>
                    <a:pt x="1037" y="1814"/>
                  </a:cubicBezTo>
                  <a:cubicBezTo>
                    <a:pt x="1123" y="1641"/>
                    <a:pt x="1188" y="1469"/>
                    <a:pt x="1210" y="1274"/>
                  </a:cubicBezTo>
                  <a:cubicBezTo>
                    <a:pt x="1253" y="1102"/>
                    <a:pt x="1274" y="907"/>
                    <a:pt x="1318" y="713"/>
                  </a:cubicBezTo>
                  <a:cubicBezTo>
                    <a:pt x="1339" y="627"/>
                    <a:pt x="1383" y="540"/>
                    <a:pt x="1425" y="454"/>
                  </a:cubicBezTo>
                  <a:cubicBezTo>
                    <a:pt x="1469" y="368"/>
                    <a:pt x="1512" y="281"/>
                    <a:pt x="1555" y="195"/>
                  </a:cubicBezTo>
                  <a:cubicBezTo>
                    <a:pt x="1469" y="368"/>
                    <a:pt x="1383" y="540"/>
                    <a:pt x="1339" y="735"/>
                  </a:cubicBezTo>
                  <a:cubicBezTo>
                    <a:pt x="1296" y="907"/>
                    <a:pt x="1274" y="1102"/>
                    <a:pt x="1253" y="129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23" name="Freeform 22"/>
            <p:cNvSpPr>
              <a:spLocks noChangeArrowheads="1"/>
            </p:cNvSpPr>
            <p:nvPr/>
          </p:nvSpPr>
          <p:spPr bwMode="auto">
            <a:xfrm>
              <a:off x="5039654" y="879259"/>
              <a:ext cx="456797" cy="341627"/>
            </a:xfrm>
            <a:custGeom>
              <a:avLst/>
              <a:gdLst>
                <a:gd name="T0" fmla="*/ 907 w 1556"/>
                <a:gd name="T1" fmla="*/ 259 h 1166"/>
                <a:gd name="T2" fmla="*/ 907 w 1556"/>
                <a:gd name="T3" fmla="*/ 259 h 1166"/>
                <a:gd name="T4" fmla="*/ 1144 w 1556"/>
                <a:gd name="T5" fmla="*/ 0 h 1166"/>
                <a:gd name="T6" fmla="*/ 0 w 1556"/>
                <a:gd name="T7" fmla="*/ 1165 h 1166"/>
                <a:gd name="T8" fmla="*/ 1555 w 1556"/>
                <a:gd name="T9" fmla="*/ 237 h 1166"/>
                <a:gd name="T10" fmla="*/ 907 w 1556"/>
                <a:gd name="T11" fmla="*/ 259 h 1166"/>
                <a:gd name="T12" fmla="*/ 929 w 1556"/>
                <a:gd name="T13" fmla="*/ 410 h 1166"/>
                <a:gd name="T14" fmla="*/ 929 w 1556"/>
                <a:gd name="T15" fmla="*/ 410 h 1166"/>
                <a:gd name="T16" fmla="*/ 670 w 1556"/>
                <a:gd name="T17" fmla="*/ 518 h 1166"/>
                <a:gd name="T18" fmla="*/ 453 w 1556"/>
                <a:gd name="T19" fmla="*/ 669 h 1166"/>
                <a:gd name="T20" fmla="*/ 259 w 1556"/>
                <a:gd name="T21" fmla="*/ 842 h 1166"/>
                <a:gd name="T22" fmla="*/ 453 w 1556"/>
                <a:gd name="T23" fmla="*/ 647 h 1166"/>
                <a:gd name="T24" fmla="*/ 670 w 1556"/>
                <a:gd name="T25" fmla="*/ 496 h 1166"/>
                <a:gd name="T26" fmla="*/ 907 w 1556"/>
                <a:gd name="T27" fmla="*/ 388 h 1166"/>
                <a:gd name="T28" fmla="*/ 1167 w 1556"/>
                <a:gd name="T29" fmla="*/ 302 h 1166"/>
                <a:gd name="T30" fmla="*/ 929 w 1556"/>
                <a:gd name="T31" fmla="*/ 410 h 1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56" h="1166">
                  <a:moveTo>
                    <a:pt x="907" y="259"/>
                  </a:moveTo>
                  <a:lnTo>
                    <a:pt x="907" y="259"/>
                  </a:lnTo>
                  <a:cubicBezTo>
                    <a:pt x="950" y="194"/>
                    <a:pt x="1144" y="21"/>
                    <a:pt x="1144" y="0"/>
                  </a:cubicBezTo>
                  <a:cubicBezTo>
                    <a:pt x="712" y="64"/>
                    <a:pt x="173" y="820"/>
                    <a:pt x="0" y="1165"/>
                  </a:cubicBezTo>
                  <a:cubicBezTo>
                    <a:pt x="410" y="733"/>
                    <a:pt x="950" y="388"/>
                    <a:pt x="1555" y="237"/>
                  </a:cubicBezTo>
                  <a:cubicBezTo>
                    <a:pt x="1361" y="151"/>
                    <a:pt x="1080" y="172"/>
                    <a:pt x="907" y="259"/>
                  </a:cubicBezTo>
                  <a:close/>
                  <a:moveTo>
                    <a:pt x="929" y="410"/>
                  </a:moveTo>
                  <a:lnTo>
                    <a:pt x="929" y="410"/>
                  </a:lnTo>
                  <a:cubicBezTo>
                    <a:pt x="842" y="431"/>
                    <a:pt x="756" y="474"/>
                    <a:pt x="670" y="518"/>
                  </a:cubicBezTo>
                  <a:cubicBezTo>
                    <a:pt x="605" y="561"/>
                    <a:pt x="540" y="626"/>
                    <a:pt x="453" y="669"/>
                  </a:cubicBezTo>
                  <a:cubicBezTo>
                    <a:pt x="389" y="733"/>
                    <a:pt x="324" y="777"/>
                    <a:pt x="259" y="842"/>
                  </a:cubicBezTo>
                  <a:cubicBezTo>
                    <a:pt x="324" y="777"/>
                    <a:pt x="389" y="712"/>
                    <a:pt x="453" y="647"/>
                  </a:cubicBezTo>
                  <a:cubicBezTo>
                    <a:pt x="518" y="604"/>
                    <a:pt x="583" y="539"/>
                    <a:pt x="670" y="496"/>
                  </a:cubicBezTo>
                  <a:cubicBezTo>
                    <a:pt x="735" y="453"/>
                    <a:pt x="821" y="410"/>
                    <a:pt x="907" y="388"/>
                  </a:cubicBezTo>
                  <a:cubicBezTo>
                    <a:pt x="994" y="345"/>
                    <a:pt x="1080" y="324"/>
                    <a:pt x="1167" y="302"/>
                  </a:cubicBezTo>
                  <a:cubicBezTo>
                    <a:pt x="1080" y="345"/>
                    <a:pt x="994" y="366"/>
                    <a:pt x="929" y="4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24" name="Freeform 23"/>
            <p:cNvSpPr>
              <a:spLocks noChangeArrowheads="1"/>
            </p:cNvSpPr>
            <p:nvPr/>
          </p:nvSpPr>
          <p:spPr bwMode="auto">
            <a:xfrm>
              <a:off x="4584151" y="1094071"/>
              <a:ext cx="216106" cy="247161"/>
            </a:xfrm>
            <a:custGeom>
              <a:avLst/>
              <a:gdLst>
                <a:gd name="T0" fmla="*/ 0 w 735"/>
                <a:gd name="T1" fmla="*/ 843 h 844"/>
                <a:gd name="T2" fmla="*/ 0 w 735"/>
                <a:gd name="T3" fmla="*/ 843 h 844"/>
                <a:gd name="T4" fmla="*/ 518 w 735"/>
                <a:gd name="T5" fmla="*/ 130 h 844"/>
                <a:gd name="T6" fmla="*/ 0 w 735"/>
                <a:gd name="T7" fmla="*/ 843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5" h="844">
                  <a:moveTo>
                    <a:pt x="0" y="843"/>
                  </a:moveTo>
                  <a:lnTo>
                    <a:pt x="0" y="843"/>
                  </a:lnTo>
                  <a:cubicBezTo>
                    <a:pt x="0" y="843"/>
                    <a:pt x="302" y="0"/>
                    <a:pt x="518" y="130"/>
                  </a:cubicBezTo>
                  <a:cubicBezTo>
                    <a:pt x="734" y="282"/>
                    <a:pt x="0" y="843"/>
                    <a:pt x="0" y="843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25" name="Freeform 24"/>
            <p:cNvSpPr>
              <a:spLocks noChangeArrowheads="1"/>
            </p:cNvSpPr>
            <p:nvPr/>
          </p:nvSpPr>
          <p:spPr bwMode="auto">
            <a:xfrm>
              <a:off x="4481923" y="1094070"/>
              <a:ext cx="152696" cy="222575"/>
            </a:xfrm>
            <a:custGeom>
              <a:avLst/>
              <a:gdLst>
                <a:gd name="T0" fmla="*/ 258 w 519"/>
                <a:gd name="T1" fmla="*/ 0 h 758"/>
                <a:gd name="T2" fmla="*/ 258 w 519"/>
                <a:gd name="T3" fmla="*/ 0 h 758"/>
                <a:gd name="T4" fmla="*/ 258 w 519"/>
                <a:gd name="T5" fmla="*/ 757 h 758"/>
                <a:gd name="T6" fmla="*/ 258 w 519"/>
                <a:gd name="T7" fmla="*/ 0 h 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758">
                  <a:moveTo>
                    <a:pt x="258" y="0"/>
                  </a:moveTo>
                  <a:lnTo>
                    <a:pt x="258" y="0"/>
                  </a:lnTo>
                  <a:cubicBezTo>
                    <a:pt x="518" y="0"/>
                    <a:pt x="258" y="757"/>
                    <a:pt x="258" y="757"/>
                  </a:cubicBezTo>
                  <a:cubicBezTo>
                    <a:pt x="258" y="757"/>
                    <a:pt x="0" y="0"/>
                    <a:pt x="258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26" name="Freeform 25"/>
            <p:cNvSpPr>
              <a:spLocks noChangeArrowheads="1"/>
            </p:cNvSpPr>
            <p:nvPr/>
          </p:nvSpPr>
          <p:spPr bwMode="auto">
            <a:xfrm>
              <a:off x="3468687" y="1107010"/>
              <a:ext cx="412799" cy="247161"/>
            </a:xfrm>
            <a:custGeom>
              <a:avLst/>
              <a:gdLst>
                <a:gd name="T0" fmla="*/ 0 w 1405"/>
                <a:gd name="T1" fmla="*/ 367 h 844"/>
                <a:gd name="T2" fmla="*/ 0 w 1405"/>
                <a:gd name="T3" fmla="*/ 367 h 844"/>
                <a:gd name="T4" fmla="*/ 195 w 1405"/>
                <a:gd name="T5" fmla="*/ 583 h 844"/>
                <a:gd name="T6" fmla="*/ 454 w 1405"/>
                <a:gd name="T7" fmla="*/ 561 h 844"/>
                <a:gd name="T8" fmla="*/ 454 w 1405"/>
                <a:gd name="T9" fmla="*/ 691 h 844"/>
                <a:gd name="T10" fmla="*/ 584 w 1405"/>
                <a:gd name="T11" fmla="*/ 713 h 844"/>
                <a:gd name="T12" fmla="*/ 713 w 1405"/>
                <a:gd name="T13" fmla="*/ 626 h 844"/>
                <a:gd name="T14" fmla="*/ 757 w 1405"/>
                <a:gd name="T15" fmla="*/ 799 h 844"/>
                <a:gd name="T16" fmla="*/ 951 w 1405"/>
                <a:gd name="T17" fmla="*/ 820 h 844"/>
                <a:gd name="T18" fmla="*/ 864 w 1405"/>
                <a:gd name="T19" fmla="*/ 388 h 844"/>
                <a:gd name="T20" fmla="*/ 1210 w 1405"/>
                <a:gd name="T21" fmla="*/ 151 h 844"/>
                <a:gd name="T22" fmla="*/ 1404 w 1405"/>
                <a:gd name="T23" fmla="*/ 173 h 844"/>
                <a:gd name="T24" fmla="*/ 1016 w 1405"/>
                <a:gd name="T25" fmla="*/ 21 h 844"/>
                <a:gd name="T26" fmla="*/ 432 w 1405"/>
                <a:gd name="T27" fmla="*/ 194 h 844"/>
                <a:gd name="T28" fmla="*/ 238 w 1405"/>
                <a:gd name="T29" fmla="*/ 346 h 844"/>
                <a:gd name="T30" fmla="*/ 0 w 1405"/>
                <a:gd name="T31" fmla="*/ 367 h 844"/>
                <a:gd name="T32" fmla="*/ 260 w 1405"/>
                <a:gd name="T33" fmla="*/ 475 h 844"/>
                <a:gd name="T34" fmla="*/ 260 w 1405"/>
                <a:gd name="T35" fmla="*/ 475 h 844"/>
                <a:gd name="T36" fmla="*/ 432 w 1405"/>
                <a:gd name="T37" fmla="*/ 367 h 844"/>
                <a:gd name="T38" fmla="*/ 584 w 1405"/>
                <a:gd name="T39" fmla="*/ 238 h 844"/>
                <a:gd name="T40" fmla="*/ 778 w 1405"/>
                <a:gd name="T41" fmla="*/ 129 h 844"/>
                <a:gd name="T42" fmla="*/ 994 w 1405"/>
                <a:gd name="T43" fmla="*/ 129 h 844"/>
                <a:gd name="T44" fmla="*/ 778 w 1405"/>
                <a:gd name="T45" fmla="*/ 151 h 844"/>
                <a:gd name="T46" fmla="*/ 670 w 1405"/>
                <a:gd name="T47" fmla="*/ 194 h 844"/>
                <a:gd name="T48" fmla="*/ 584 w 1405"/>
                <a:gd name="T49" fmla="*/ 302 h 844"/>
                <a:gd name="T50" fmla="*/ 540 w 1405"/>
                <a:gd name="T51" fmla="*/ 497 h 844"/>
                <a:gd name="T52" fmla="*/ 562 w 1405"/>
                <a:gd name="T53" fmla="*/ 302 h 844"/>
                <a:gd name="T54" fmla="*/ 584 w 1405"/>
                <a:gd name="T55" fmla="*/ 259 h 844"/>
                <a:gd name="T56" fmla="*/ 454 w 1405"/>
                <a:gd name="T57" fmla="*/ 388 h 844"/>
                <a:gd name="T58" fmla="*/ 260 w 1405"/>
                <a:gd name="T59" fmla="*/ 475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05" h="844">
                  <a:moveTo>
                    <a:pt x="0" y="367"/>
                  </a:moveTo>
                  <a:lnTo>
                    <a:pt x="0" y="367"/>
                  </a:lnTo>
                  <a:cubicBezTo>
                    <a:pt x="43" y="475"/>
                    <a:pt x="87" y="561"/>
                    <a:pt x="195" y="583"/>
                  </a:cubicBezTo>
                  <a:cubicBezTo>
                    <a:pt x="281" y="626"/>
                    <a:pt x="390" y="605"/>
                    <a:pt x="454" y="561"/>
                  </a:cubicBezTo>
                  <a:cubicBezTo>
                    <a:pt x="432" y="605"/>
                    <a:pt x="432" y="648"/>
                    <a:pt x="454" y="691"/>
                  </a:cubicBezTo>
                  <a:cubicBezTo>
                    <a:pt x="476" y="734"/>
                    <a:pt x="540" y="734"/>
                    <a:pt x="584" y="713"/>
                  </a:cubicBezTo>
                  <a:cubicBezTo>
                    <a:pt x="627" y="691"/>
                    <a:pt x="670" y="670"/>
                    <a:pt x="713" y="626"/>
                  </a:cubicBezTo>
                  <a:cubicBezTo>
                    <a:pt x="692" y="691"/>
                    <a:pt x="713" y="778"/>
                    <a:pt x="757" y="799"/>
                  </a:cubicBezTo>
                  <a:cubicBezTo>
                    <a:pt x="822" y="843"/>
                    <a:pt x="886" y="843"/>
                    <a:pt x="951" y="820"/>
                  </a:cubicBezTo>
                  <a:cubicBezTo>
                    <a:pt x="843" y="713"/>
                    <a:pt x="822" y="518"/>
                    <a:pt x="864" y="388"/>
                  </a:cubicBezTo>
                  <a:cubicBezTo>
                    <a:pt x="929" y="259"/>
                    <a:pt x="1081" y="151"/>
                    <a:pt x="1210" y="151"/>
                  </a:cubicBezTo>
                  <a:cubicBezTo>
                    <a:pt x="1296" y="151"/>
                    <a:pt x="1361" y="151"/>
                    <a:pt x="1404" y="173"/>
                  </a:cubicBezTo>
                  <a:cubicBezTo>
                    <a:pt x="1296" y="86"/>
                    <a:pt x="1167" y="43"/>
                    <a:pt x="1016" y="21"/>
                  </a:cubicBezTo>
                  <a:cubicBezTo>
                    <a:pt x="799" y="0"/>
                    <a:pt x="584" y="65"/>
                    <a:pt x="432" y="194"/>
                  </a:cubicBezTo>
                  <a:cubicBezTo>
                    <a:pt x="367" y="259"/>
                    <a:pt x="303" y="302"/>
                    <a:pt x="238" y="346"/>
                  </a:cubicBezTo>
                  <a:cubicBezTo>
                    <a:pt x="152" y="388"/>
                    <a:pt x="65" y="411"/>
                    <a:pt x="0" y="367"/>
                  </a:cubicBezTo>
                  <a:close/>
                  <a:moveTo>
                    <a:pt x="260" y="475"/>
                  </a:moveTo>
                  <a:lnTo>
                    <a:pt x="260" y="475"/>
                  </a:lnTo>
                  <a:cubicBezTo>
                    <a:pt x="325" y="453"/>
                    <a:pt x="390" y="411"/>
                    <a:pt x="432" y="367"/>
                  </a:cubicBezTo>
                  <a:cubicBezTo>
                    <a:pt x="497" y="324"/>
                    <a:pt x="540" y="281"/>
                    <a:pt x="584" y="238"/>
                  </a:cubicBezTo>
                  <a:cubicBezTo>
                    <a:pt x="649" y="194"/>
                    <a:pt x="713" y="151"/>
                    <a:pt x="778" y="129"/>
                  </a:cubicBezTo>
                  <a:cubicBezTo>
                    <a:pt x="843" y="108"/>
                    <a:pt x="908" y="108"/>
                    <a:pt x="994" y="129"/>
                  </a:cubicBezTo>
                  <a:cubicBezTo>
                    <a:pt x="908" y="129"/>
                    <a:pt x="843" y="129"/>
                    <a:pt x="778" y="151"/>
                  </a:cubicBezTo>
                  <a:cubicBezTo>
                    <a:pt x="735" y="173"/>
                    <a:pt x="713" y="173"/>
                    <a:pt x="670" y="194"/>
                  </a:cubicBezTo>
                  <a:cubicBezTo>
                    <a:pt x="649" y="238"/>
                    <a:pt x="605" y="281"/>
                    <a:pt x="584" y="302"/>
                  </a:cubicBezTo>
                  <a:cubicBezTo>
                    <a:pt x="562" y="367"/>
                    <a:pt x="540" y="432"/>
                    <a:pt x="540" y="497"/>
                  </a:cubicBezTo>
                  <a:cubicBezTo>
                    <a:pt x="519" y="432"/>
                    <a:pt x="540" y="346"/>
                    <a:pt x="562" y="302"/>
                  </a:cubicBezTo>
                  <a:cubicBezTo>
                    <a:pt x="584" y="281"/>
                    <a:pt x="584" y="281"/>
                    <a:pt x="584" y="259"/>
                  </a:cubicBezTo>
                  <a:cubicBezTo>
                    <a:pt x="540" y="302"/>
                    <a:pt x="497" y="346"/>
                    <a:pt x="454" y="388"/>
                  </a:cubicBezTo>
                  <a:cubicBezTo>
                    <a:pt x="390" y="432"/>
                    <a:pt x="346" y="475"/>
                    <a:pt x="260" y="47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27" name="Freeform 26"/>
            <p:cNvSpPr>
              <a:spLocks noChangeArrowheads="1"/>
            </p:cNvSpPr>
            <p:nvPr/>
          </p:nvSpPr>
          <p:spPr bwMode="auto">
            <a:xfrm>
              <a:off x="3138707" y="993135"/>
              <a:ext cx="938179" cy="399859"/>
            </a:xfrm>
            <a:custGeom>
              <a:avLst/>
              <a:gdLst>
                <a:gd name="T0" fmla="*/ 44 w 3198"/>
                <a:gd name="T1" fmla="*/ 1188 h 1362"/>
                <a:gd name="T2" fmla="*/ 44 w 3198"/>
                <a:gd name="T3" fmla="*/ 1188 h 1362"/>
                <a:gd name="T4" fmla="*/ 87 w 3198"/>
                <a:gd name="T5" fmla="*/ 1296 h 1362"/>
                <a:gd name="T6" fmla="*/ 217 w 3198"/>
                <a:gd name="T7" fmla="*/ 1274 h 1362"/>
                <a:gd name="T8" fmla="*/ 238 w 3198"/>
                <a:gd name="T9" fmla="*/ 1167 h 1362"/>
                <a:gd name="T10" fmla="*/ 626 w 3198"/>
                <a:gd name="T11" fmla="*/ 907 h 1362"/>
                <a:gd name="T12" fmla="*/ 1081 w 3198"/>
                <a:gd name="T13" fmla="*/ 195 h 1362"/>
                <a:gd name="T14" fmla="*/ 1058 w 3198"/>
                <a:gd name="T15" fmla="*/ 345 h 1362"/>
                <a:gd name="T16" fmla="*/ 1253 w 3198"/>
                <a:gd name="T17" fmla="*/ 410 h 1362"/>
                <a:gd name="T18" fmla="*/ 1448 w 3198"/>
                <a:gd name="T19" fmla="*/ 345 h 1362"/>
                <a:gd name="T20" fmla="*/ 1642 w 3198"/>
                <a:gd name="T21" fmla="*/ 303 h 1362"/>
                <a:gd name="T22" fmla="*/ 2074 w 3198"/>
                <a:gd name="T23" fmla="*/ 324 h 1362"/>
                <a:gd name="T24" fmla="*/ 3197 w 3198"/>
                <a:gd name="T25" fmla="*/ 907 h 1362"/>
                <a:gd name="T26" fmla="*/ 1555 w 3198"/>
                <a:gd name="T27" fmla="*/ 43 h 1362"/>
                <a:gd name="T28" fmla="*/ 476 w 3198"/>
                <a:gd name="T29" fmla="*/ 259 h 1362"/>
                <a:gd name="T30" fmla="*/ 44 w 3198"/>
                <a:gd name="T31" fmla="*/ 1188 h 1362"/>
                <a:gd name="T32" fmla="*/ 87 w 3198"/>
                <a:gd name="T33" fmla="*/ 1167 h 1362"/>
                <a:gd name="T34" fmla="*/ 87 w 3198"/>
                <a:gd name="T35" fmla="*/ 1167 h 1362"/>
                <a:gd name="T36" fmla="*/ 130 w 3198"/>
                <a:gd name="T37" fmla="*/ 842 h 1362"/>
                <a:gd name="T38" fmla="*/ 281 w 3198"/>
                <a:gd name="T39" fmla="*/ 540 h 1362"/>
                <a:gd name="T40" fmla="*/ 519 w 3198"/>
                <a:gd name="T41" fmla="*/ 324 h 1362"/>
                <a:gd name="T42" fmla="*/ 799 w 3198"/>
                <a:gd name="T43" fmla="*/ 173 h 1362"/>
                <a:gd name="T44" fmla="*/ 519 w 3198"/>
                <a:gd name="T45" fmla="*/ 345 h 1362"/>
                <a:gd name="T46" fmla="*/ 303 w 3198"/>
                <a:gd name="T47" fmla="*/ 562 h 1362"/>
                <a:gd name="T48" fmla="*/ 152 w 3198"/>
                <a:gd name="T49" fmla="*/ 842 h 1362"/>
                <a:gd name="T50" fmla="*/ 87 w 3198"/>
                <a:gd name="T51" fmla="*/ 1167 h 1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98" h="1362">
                  <a:moveTo>
                    <a:pt x="44" y="1188"/>
                  </a:moveTo>
                  <a:lnTo>
                    <a:pt x="44" y="1188"/>
                  </a:lnTo>
                  <a:cubicBezTo>
                    <a:pt x="44" y="1232"/>
                    <a:pt x="65" y="1253"/>
                    <a:pt x="87" y="1296"/>
                  </a:cubicBezTo>
                  <a:cubicBezTo>
                    <a:pt x="108" y="1339"/>
                    <a:pt x="173" y="1318"/>
                    <a:pt x="217" y="1274"/>
                  </a:cubicBezTo>
                  <a:cubicBezTo>
                    <a:pt x="217" y="1232"/>
                    <a:pt x="217" y="1188"/>
                    <a:pt x="238" y="1167"/>
                  </a:cubicBezTo>
                  <a:cubicBezTo>
                    <a:pt x="346" y="1361"/>
                    <a:pt x="562" y="1188"/>
                    <a:pt x="626" y="907"/>
                  </a:cubicBezTo>
                  <a:cubicBezTo>
                    <a:pt x="691" y="627"/>
                    <a:pt x="821" y="368"/>
                    <a:pt x="1081" y="195"/>
                  </a:cubicBezTo>
                  <a:cubicBezTo>
                    <a:pt x="1016" y="216"/>
                    <a:pt x="1016" y="303"/>
                    <a:pt x="1058" y="345"/>
                  </a:cubicBezTo>
                  <a:cubicBezTo>
                    <a:pt x="1102" y="389"/>
                    <a:pt x="1188" y="410"/>
                    <a:pt x="1253" y="410"/>
                  </a:cubicBezTo>
                  <a:cubicBezTo>
                    <a:pt x="1318" y="389"/>
                    <a:pt x="1383" y="368"/>
                    <a:pt x="1448" y="345"/>
                  </a:cubicBezTo>
                  <a:cubicBezTo>
                    <a:pt x="1513" y="324"/>
                    <a:pt x="1577" y="303"/>
                    <a:pt x="1642" y="303"/>
                  </a:cubicBezTo>
                  <a:cubicBezTo>
                    <a:pt x="1772" y="281"/>
                    <a:pt x="1922" y="303"/>
                    <a:pt x="2074" y="324"/>
                  </a:cubicBezTo>
                  <a:cubicBezTo>
                    <a:pt x="2484" y="368"/>
                    <a:pt x="2938" y="583"/>
                    <a:pt x="3197" y="907"/>
                  </a:cubicBezTo>
                  <a:cubicBezTo>
                    <a:pt x="2786" y="389"/>
                    <a:pt x="2225" y="108"/>
                    <a:pt x="1555" y="43"/>
                  </a:cubicBezTo>
                  <a:cubicBezTo>
                    <a:pt x="1166" y="0"/>
                    <a:pt x="778" y="43"/>
                    <a:pt x="476" y="259"/>
                  </a:cubicBezTo>
                  <a:cubicBezTo>
                    <a:pt x="152" y="475"/>
                    <a:pt x="0" y="821"/>
                    <a:pt x="44" y="1188"/>
                  </a:cubicBezTo>
                  <a:close/>
                  <a:moveTo>
                    <a:pt x="87" y="1167"/>
                  </a:moveTo>
                  <a:lnTo>
                    <a:pt x="87" y="1167"/>
                  </a:lnTo>
                  <a:cubicBezTo>
                    <a:pt x="87" y="1059"/>
                    <a:pt x="108" y="950"/>
                    <a:pt x="130" y="842"/>
                  </a:cubicBezTo>
                  <a:cubicBezTo>
                    <a:pt x="152" y="735"/>
                    <a:pt x="217" y="627"/>
                    <a:pt x="281" y="540"/>
                  </a:cubicBezTo>
                  <a:cubicBezTo>
                    <a:pt x="346" y="454"/>
                    <a:pt x="432" y="389"/>
                    <a:pt x="519" y="324"/>
                  </a:cubicBezTo>
                  <a:cubicBezTo>
                    <a:pt x="605" y="259"/>
                    <a:pt x="691" y="195"/>
                    <a:pt x="799" y="173"/>
                  </a:cubicBezTo>
                  <a:cubicBezTo>
                    <a:pt x="713" y="216"/>
                    <a:pt x="605" y="259"/>
                    <a:pt x="519" y="345"/>
                  </a:cubicBezTo>
                  <a:cubicBezTo>
                    <a:pt x="432" y="410"/>
                    <a:pt x="367" y="475"/>
                    <a:pt x="303" y="562"/>
                  </a:cubicBezTo>
                  <a:cubicBezTo>
                    <a:pt x="238" y="648"/>
                    <a:pt x="173" y="756"/>
                    <a:pt x="152" y="842"/>
                  </a:cubicBezTo>
                  <a:cubicBezTo>
                    <a:pt x="130" y="950"/>
                    <a:pt x="108" y="1059"/>
                    <a:pt x="87" y="116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28" name="Freeform 27"/>
            <p:cNvSpPr>
              <a:spLocks noChangeArrowheads="1"/>
            </p:cNvSpPr>
            <p:nvPr/>
          </p:nvSpPr>
          <p:spPr bwMode="auto">
            <a:xfrm>
              <a:off x="3125767" y="929727"/>
              <a:ext cx="393389" cy="190224"/>
            </a:xfrm>
            <a:custGeom>
              <a:avLst/>
              <a:gdLst>
                <a:gd name="T0" fmla="*/ 1339 w 1340"/>
                <a:gd name="T1" fmla="*/ 194 h 649"/>
                <a:gd name="T2" fmla="*/ 1339 w 1340"/>
                <a:gd name="T3" fmla="*/ 194 h 649"/>
                <a:gd name="T4" fmla="*/ 540 w 1340"/>
                <a:gd name="T5" fmla="*/ 216 h 649"/>
                <a:gd name="T6" fmla="*/ 410 w 1340"/>
                <a:gd name="T7" fmla="*/ 238 h 649"/>
                <a:gd name="T8" fmla="*/ 260 w 1340"/>
                <a:gd name="T9" fmla="*/ 216 h 649"/>
                <a:gd name="T10" fmla="*/ 216 w 1340"/>
                <a:gd name="T11" fmla="*/ 87 h 649"/>
                <a:gd name="T12" fmla="*/ 324 w 1340"/>
                <a:gd name="T13" fmla="*/ 43 h 649"/>
                <a:gd name="T14" fmla="*/ 87 w 1340"/>
                <a:gd name="T15" fmla="*/ 65 h 649"/>
                <a:gd name="T16" fmla="*/ 43 w 1340"/>
                <a:gd name="T17" fmla="*/ 302 h 649"/>
                <a:gd name="T18" fmla="*/ 260 w 1340"/>
                <a:gd name="T19" fmla="*/ 432 h 649"/>
                <a:gd name="T20" fmla="*/ 195 w 1340"/>
                <a:gd name="T21" fmla="*/ 497 h 649"/>
                <a:gd name="T22" fmla="*/ 410 w 1340"/>
                <a:gd name="T23" fmla="*/ 454 h 649"/>
                <a:gd name="T24" fmla="*/ 1339 w 1340"/>
                <a:gd name="T25" fmla="*/ 194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40" h="649">
                  <a:moveTo>
                    <a:pt x="1339" y="194"/>
                  </a:moveTo>
                  <a:lnTo>
                    <a:pt x="1339" y="194"/>
                  </a:lnTo>
                  <a:cubicBezTo>
                    <a:pt x="1080" y="130"/>
                    <a:pt x="799" y="130"/>
                    <a:pt x="540" y="216"/>
                  </a:cubicBezTo>
                  <a:cubicBezTo>
                    <a:pt x="497" y="216"/>
                    <a:pt x="454" y="238"/>
                    <a:pt x="410" y="238"/>
                  </a:cubicBezTo>
                  <a:cubicBezTo>
                    <a:pt x="367" y="259"/>
                    <a:pt x="302" y="238"/>
                    <a:pt x="260" y="216"/>
                  </a:cubicBezTo>
                  <a:cubicBezTo>
                    <a:pt x="238" y="194"/>
                    <a:pt x="195" y="152"/>
                    <a:pt x="216" y="87"/>
                  </a:cubicBezTo>
                  <a:cubicBezTo>
                    <a:pt x="238" y="43"/>
                    <a:pt x="281" y="22"/>
                    <a:pt x="324" y="43"/>
                  </a:cubicBezTo>
                  <a:cubicBezTo>
                    <a:pt x="260" y="0"/>
                    <a:pt x="151" y="0"/>
                    <a:pt x="87" y="65"/>
                  </a:cubicBezTo>
                  <a:cubicBezTo>
                    <a:pt x="22" y="130"/>
                    <a:pt x="0" y="216"/>
                    <a:pt x="43" y="302"/>
                  </a:cubicBezTo>
                  <a:cubicBezTo>
                    <a:pt x="87" y="389"/>
                    <a:pt x="173" y="432"/>
                    <a:pt x="260" y="432"/>
                  </a:cubicBezTo>
                  <a:cubicBezTo>
                    <a:pt x="238" y="432"/>
                    <a:pt x="195" y="454"/>
                    <a:pt x="195" y="497"/>
                  </a:cubicBezTo>
                  <a:cubicBezTo>
                    <a:pt x="130" y="648"/>
                    <a:pt x="389" y="475"/>
                    <a:pt x="410" y="454"/>
                  </a:cubicBezTo>
                  <a:cubicBezTo>
                    <a:pt x="648" y="302"/>
                    <a:pt x="1059" y="130"/>
                    <a:pt x="1339" y="19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29" name="Freeform 28"/>
            <p:cNvSpPr>
              <a:spLocks noChangeArrowheads="1"/>
            </p:cNvSpPr>
            <p:nvPr/>
          </p:nvSpPr>
          <p:spPr bwMode="auto">
            <a:xfrm>
              <a:off x="3873722" y="739503"/>
              <a:ext cx="647021" cy="672901"/>
            </a:xfrm>
            <a:custGeom>
              <a:avLst/>
              <a:gdLst>
                <a:gd name="T0" fmla="*/ 0 w 2204"/>
                <a:gd name="T1" fmla="*/ 540 h 2291"/>
                <a:gd name="T2" fmla="*/ 0 w 2204"/>
                <a:gd name="T3" fmla="*/ 540 h 2291"/>
                <a:gd name="T4" fmla="*/ 864 w 2204"/>
                <a:gd name="T5" fmla="*/ 1577 h 2291"/>
                <a:gd name="T6" fmla="*/ 1576 w 2204"/>
                <a:gd name="T7" fmla="*/ 2246 h 2291"/>
                <a:gd name="T8" fmla="*/ 1793 w 2204"/>
                <a:gd name="T9" fmla="*/ 2268 h 2291"/>
                <a:gd name="T10" fmla="*/ 2203 w 2204"/>
                <a:gd name="T11" fmla="*/ 2246 h 2291"/>
                <a:gd name="T12" fmla="*/ 1403 w 2204"/>
                <a:gd name="T13" fmla="*/ 1966 h 2291"/>
                <a:gd name="T14" fmla="*/ 1188 w 2204"/>
                <a:gd name="T15" fmla="*/ 1512 h 2291"/>
                <a:gd name="T16" fmla="*/ 1317 w 2204"/>
                <a:gd name="T17" fmla="*/ 1382 h 2291"/>
                <a:gd name="T18" fmla="*/ 1468 w 2204"/>
                <a:gd name="T19" fmla="*/ 1469 h 2291"/>
                <a:gd name="T20" fmla="*/ 1361 w 2204"/>
                <a:gd name="T21" fmla="*/ 1253 h 2291"/>
                <a:gd name="T22" fmla="*/ 1144 w 2204"/>
                <a:gd name="T23" fmla="*/ 1318 h 2291"/>
                <a:gd name="T24" fmla="*/ 1403 w 2204"/>
                <a:gd name="T25" fmla="*/ 627 h 2291"/>
                <a:gd name="T26" fmla="*/ 1274 w 2204"/>
                <a:gd name="T27" fmla="*/ 648 h 2291"/>
                <a:gd name="T28" fmla="*/ 1403 w 2204"/>
                <a:gd name="T29" fmla="*/ 368 h 2291"/>
                <a:gd name="T30" fmla="*/ 1080 w 2204"/>
                <a:gd name="T31" fmla="*/ 540 h 2291"/>
                <a:gd name="T32" fmla="*/ 518 w 2204"/>
                <a:gd name="T33" fmla="*/ 0 h 2291"/>
                <a:gd name="T34" fmla="*/ 432 w 2204"/>
                <a:gd name="T35" fmla="*/ 670 h 2291"/>
                <a:gd name="T36" fmla="*/ 0 w 2204"/>
                <a:gd name="T37" fmla="*/ 540 h 2291"/>
                <a:gd name="T38" fmla="*/ 842 w 2204"/>
                <a:gd name="T39" fmla="*/ 735 h 2291"/>
                <a:gd name="T40" fmla="*/ 842 w 2204"/>
                <a:gd name="T41" fmla="*/ 735 h 2291"/>
                <a:gd name="T42" fmla="*/ 648 w 2204"/>
                <a:gd name="T43" fmla="*/ 195 h 2291"/>
                <a:gd name="T44" fmla="*/ 777 w 2204"/>
                <a:gd name="T45" fmla="*/ 454 h 2291"/>
                <a:gd name="T46" fmla="*/ 864 w 2204"/>
                <a:gd name="T47" fmla="*/ 713 h 2291"/>
                <a:gd name="T48" fmla="*/ 971 w 2204"/>
                <a:gd name="T49" fmla="*/ 1274 h 2291"/>
                <a:gd name="T50" fmla="*/ 1166 w 2204"/>
                <a:gd name="T51" fmla="*/ 1814 h 2291"/>
                <a:gd name="T52" fmla="*/ 1253 w 2204"/>
                <a:gd name="T53" fmla="*/ 1923 h 2291"/>
                <a:gd name="T54" fmla="*/ 1339 w 2204"/>
                <a:gd name="T55" fmla="*/ 2031 h 2291"/>
                <a:gd name="T56" fmla="*/ 1468 w 2204"/>
                <a:gd name="T57" fmla="*/ 2117 h 2291"/>
                <a:gd name="T58" fmla="*/ 1598 w 2204"/>
                <a:gd name="T59" fmla="*/ 2160 h 2291"/>
                <a:gd name="T60" fmla="*/ 1447 w 2204"/>
                <a:gd name="T61" fmla="*/ 2117 h 2291"/>
                <a:gd name="T62" fmla="*/ 1339 w 2204"/>
                <a:gd name="T63" fmla="*/ 2031 h 2291"/>
                <a:gd name="T64" fmla="*/ 1144 w 2204"/>
                <a:gd name="T65" fmla="*/ 1814 h 2291"/>
                <a:gd name="T66" fmla="*/ 950 w 2204"/>
                <a:gd name="T67" fmla="*/ 1296 h 2291"/>
                <a:gd name="T68" fmla="*/ 842 w 2204"/>
                <a:gd name="T69" fmla="*/ 735 h 2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04" h="2291">
                  <a:moveTo>
                    <a:pt x="0" y="540"/>
                  </a:moveTo>
                  <a:lnTo>
                    <a:pt x="0" y="540"/>
                  </a:lnTo>
                  <a:cubicBezTo>
                    <a:pt x="410" y="735"/>
                    <a:pt x="669" y="1188"/>
                    <a:pt x="864" y="1577"/>
                  </a:cubicBezTo>
                  <a:cubicBezTo>
                    <a:pt x="1015" y="1923"/>
                    <a:pt x="1253" y="2160"/>
                    <a:pt x="1576" y="2246"/>
                  </a:cubicBezTo>
                  <a:cubicBezTo>
                    <a:pt x="1641" y="2268"/>
                    <a:pt x="1728" y="2268"/>
                    <a:pt x="1793" y="2268"/>
                  </a:cubicBezTo>
                  <a:cubicBezTo>
                    <a:pt x="1944" y="2290"/>
                    <a:pt x="2073" y="2246"/>
                    <a:pt x="2203" y="2246"/>
                  </a:cubicBezTo>
                  <a:cubicBezTo>
                    <a:pt x="1922" y="2246"/>
                    <a:pt x="1620" y="2160"/>
                    <a:pt x="1403" y="1966"/>
                  </a:cubicBezTo>
                  <a:cubicBezTo>
                    <a:pt x="1296" y="1858"/>
                    <a:pt x="1123" y="1685"/>
                    <a:pt x="1188" y="1512"/>
                  </a:cubicBezTo>
                  <a:cubicBezTo>
                    <a:pt x="1209" y="1447"/>
                    <a:pt x="1253" y="1404"/>
                    <a:pt x="1317" y="1382"/>
                  </a:cubicBezTo>
                  <a:cubicBezTo>
                    <a:pt x="1382" y="1361"/>
                    <a:pt x="1447" y="1404"/>
                    <a:pt x="1468" y="1469"/>
                  </a:cubicBezTo>
                  <a:cubicBezTo>
                    <a:pt x="1490" y="1382"/>
                    <a:pt x="1447" y="1296"/>
                    <a:pt x="1361" y="1253"/>
                  </a:cubicBezTo>
                  <a:cubicBezTo>
                    <a:pt x="1296" y="1209"/>
                    <a:pt x="1209" y="1253"/>
                    <a:pt x="1144" y="1318"/>
                  </a:cubicBezTo>
                  <a:cubicBezTo>
                    <a:pt x="1144" y="1059"/>
                    <a:pt x="1253" y="821"/>
                    <a:pt x="1403" y="627"/>
                  </a:cubicBezTo>
                  <a:cubicBezTo>
                    <a:pt x="1403" y="627"/>
                    <a:pt x="1339" y="627"/>
                    <a:pt x="1274" y="648"/>
                  </a:cubicBezTo>
                  <a:cubicBezTo>
                    <a:pt x="1274" y="648"/>
                    <a:pt x="1296" y="540"/>
                    <a:pt x="1403" y="368"/>
                  </a:cubicBezTo>
                  <a:cubicBezTo>
                    <a:pt x="1253" y="411"/>
                    <a:pt x="1209" y="432"/>
                    <a:pt x="1080" y="540"/>
                  </a:cubicBezTo>
                  <a:cubicBezTo>
                    <a:pt x="1101" y="151"/>
                    <a:pt x="691" y="238"/>
                    <a:pt x="518" y="0"/>
                  </a:cubicBezTo>
                  <a:cubicBezTo>
                    <a:pt x="669" y="216"/>
                    <a:pt x="259" y="476"/>
                    <a:pt x="432" y="670"/>
                  </a:cubicBezTo>
                  <a:cubicBezTo>
                    <a:pt x="302" y="605"/>
                    <a:pt x="151" y="540"/>
                    <a:pt x="0" y="540"/>
                  </a:cubicBezTo>
                  <a:close/>
                  <a:moveTo>
                    <a:pt x="842" y="735"/>
                  </a:moveTo>
                  <a:lnTo>
                    <a:pt x="842" y="735"/>
                  </a:lnTo>
                  <a:cubicBezTo>
                    <a:pt x="799" y="540"/>
                    <a:pt x="734" y="368"/>
                    <a:pt x="648" y="195"/>
                  </a:cubicBezTo>
                  <a:cubicBezTo>
                    <a:pt x="691" y="281"/>
                    <a:pt x="734" y="368"/>
                    <a:pt x="777" y="454"/>
                  </a:cubicBezTo>
                  <a:cubicBezTo>
                    <a:pt x="821" y="540"/>
                    <a:pt x="842" y="627"/>
                    <a:pt x="864" y="713"/>
                  </a:cubicBezTo>
                  <a:cubicBezTo>
                    <a:pt x="907" y="907"/>
                    <a:pt x="929" y="1102"/>
                    <a:pt x="971" y="1274"/>
                  </a:cubicBezTo>
                  <a:cubicBezTo>
                    <a:pt x="1015" y="1469"/>
                    <a:pt x="1058" y="1641"/>
                    <a:pt x="1166" y="1814"/>
                  </a:cubicBezTo>
                  <a:cubicBezTo>
                    <a:pt x="1188" y="1858"/>
                    <a:pt x="1209" y="1879"/>
                    <a:pt x="1253" y="1923"/>
                  </a:cubicBezTo>
                  <a:cubicBezTo>
                    <a:pt x="1274" y="1966"/>
                    <a:pt x="1317" y="1987"/>
                    <a:pt x="1339" y="2031"/>
                  </a:cubicBezTo>
                  <a:cubicBezTo>
                    <a:pt x="1382" y="2052"/>
                    <a:pt x="1426" y="2073"/>
                    <a:pt x="1468" y="2117"/>
                  </a:cubicBezTo>
                  <a:cubicBezTo>
                    <a:pt x="1490" y="2138"/>
                    <a:pt x="1533" y="2138"/>
                    <a:pt x="1598" y="2160"/>
                  </a:cubicBezTo>
                  <a:cubicBezTo>
                    <a:pt x="1533" y="2160"/>
                    <a:pt x="1490" y="2138"/>
                    <a:pt x="1447" y="2117"/>
                  </a:cubicBezTo>
                  <a:cubicBezTo>
                    <a:pt x="1403" y="2096"/>
                    <a:pt x="1382" y="2073"/>
                    <a:pt x="1339" y="2031"/>
                  </a:cubicBezTo>
                  <a:cubicBezTo>
                    <a:pt x="1253" y="1966"/>
                    <a:pt x="1188" y="1901"/>
                    <a:pt x="1144" y="1814"/>
                  </a:cubicBezTo>
                  <a:cubicBezTo>
                    <a:pt x="1036" y="1664"/>
                    <a:pt x="994" y="1469"/>
                    <a:pt x="950" y="1296"/>
                  </a:cubicBezTo>
                  <a:cubicBezTo>
                    <a:pt x="907" y="1102"/>
                    <a:pt x="885" y="907"/>
                    <a:pt x="842" y="7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30" name="Freeform 29"/>
            <p:cNvSpPr>
              <a:spLocks noChangeArrowheads="1"/>
            </p:cNvSpPr>
            <p:nvPr/>
          </p:nvSpPr>
          <p:spPr bwMode="auto">
            <a:xfrm>
              <a:off x="3620090" y="879259"/>
              <a:ext cx="450327" cy="341627"/>
            </a:xfrm>
            <a:custGeom>
              <a:avLst/>
              <a:gdLst>
                <a:gd name="T0" fmla="*/ 0 w 1534"/>
                <a:gd name="T1" fmla="*/ 237 h 1166"/>
                <a:gd name="T2" fmla="*/ 0 w 1534"/>
                <a:gd name="T3" fmla="*/ 237 h 1166"/>
                <a:gd name="T4" fmla="*/ 1533 w 1534"/>
                <a:gd name="T5" fmla="*/ 1165 h 1166"/>
                <a:gd name="T6" fmla="*/ 389 w 1534"/>
                <a:gd name="T7" fmla="*/ 0 h 1166"/>
                <a:gd name="T8" fmla="*/ 648 w 1534"/>
                <a:gd name="T9" fmla="*/ 259 h 1166"/>
                <a:gd name="T10" fmla="*/ 0 w 1534"/>
                <a:gd name="T11" fmla="*/ 237 h 1166"/>
                <a:gd name="T12" fmla="*/ 367 w 1534"/>
                <a:gd name="T13" fmla="*/ 302 h 1166"/>
                <a:gd name="T14" fmla="*/ 367 w 1534"/>
                <a:gd name="T15" fmla="*/ 302 h 1166"/>
                <a:gd name="T16" fmla="*/ 626 w 1534"/>
                <a:gd name="T17" fmla="*/ 388 h 1166"/>
                <a:gd name="T18" fmla="*/ 885 w 1534"/>
                <a:gd name="T19" fmla="*/ 496 h 1166"/>
                <a:gd name="T20" fmla="*/ 1101 w 1534"/>
                <a:gd name="T21" fmla="*/ 647 h 1166"/>
                <a:gd name="T22" fmla="*/ 1274 w 1534"/>
                <a:gd name="T23" fmla="*/ 842 h 1166"/>
                <a:gd name="T24" fmla="*/ 1080 w 1534"/>
                <a:gd name="T25" fmla="*/ 669 h 1166"/>
                <a:gd name="T26" fmla="*/ 864 w 1534"/>
                <a:gd name="T27" fmla="*/ 518 h 1166"/>
                <a:gd name="T28" fmla="*/ 626 w 1534"/>
                <a:gd name="T29" fmla="*/ 410 h 1166"/>
                <a:gd name="T30" fmla="*/ 367 w 1534"/>
                <a:gd name="T31" fmla="*/ 302 h 1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34" h="1166">
                  <a:moveTo>
                    <a:pt x="0" y="237"/>
                  </a:moveTo>
                  <a:lnTo>
                    <a:pt x="0" y="237"/>
                  </a:lnTo>
                  <a:cubicBezTo>
                    <a:pt x="583" y="388"/>
                    <a:pt x="1123" y="733"/>
                    <a:pt x="1533" y="1165"/>
                  </a:cubicBezTo>
                  <a:cubicBezTo>
                    <a:pt x="1361" y="820"/>
                    <a:pt x="821" y="64"/>
                    <a:pt x="389" y="0"/>
                  </a:cubicBezTo>
                  <a:cubicBezTo>
                    <a:pt x="410" y="21"/>
                    <a:pt x="605" y="194"/>
                    <a:pt x="648" y="259"/>
                  </a:cubicBezTo>
                  <a:cubicBezTo>
                    <a:pt x="475" y="172"/>
                    <a:pt x="194" y="151"/>
                    <a:pt x="0" y="237"/>
                  </a:cubicBezTo>
                  <a:close/>
                  <a:moveTo>
                    <a:pt x="367" y="302"/>
                  </a:moveTo>
                  <a:lnTo>
                    <a:pt x="367" y="302"/>
                  </a:lnTo>
                  <a:cubicBezTo>
                    <a:pt x="453" y="324"/>
                    <a:pt x="562" y="345"/>
                    <a:pt x="626" y="388"/>
                  </a:cubicBezTo>
                  <a:cubicBezTo>
                    <a:pt x="712" y="410"/>
                    <a:pt x="799" y="453"/>
                    <a:pt x="885" y="496"/>
                  </a:cubicBezTo>
                  <a:cubicBezTo>
                    <a:pt x="950" y="539"/>
                    <a:pt x="1037" y="604"/>
                    <a:pt x="1101" y="647"/>
                  </a:cubicBezTo>
                  <a:cubicBezTo>
                    <a:pt x="1166" y="712"/>
                    <a:pt x="1231" y="777"/>
                    <a:pt x="1274" y="842"/>
                  </a:cubicBezTo>
                  <a:cubicBezTo>
                    <a:pt x="1209" y="777"/>
                    <a:pt x="1144" y="733"/>
                    <a:pt x="1080" y="669"/>
                  </a:cubicBezTo>
                  <a:cubicBezTo>
                    <a:pt x="1015" y="626"/>
                    <a:pt x="950" y="561"/>
                    <a:pt x="864" y="518"/>
                  </a:cubicBezTo>
                  <a:cubicBezTo>
                    <a:pt x="799" y="474"/>
                    <a:pt x="712" y="431"/>
                    <a:pt x="626" y="410"/>
                  </a:cubicBezTo>
                  <a:cubicBezTo>
                    <a:pt x="540" y="366"/>
                    <a:pt x="453" y="345"/>
                    <a:pt x="367" y="30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31" name="Freeform 30"/>
            <p:cNvSpPr>
              <a:spLocks noChangeArrowheads="1"/>
            </p:cNvSpPr>
            <p:nvPr/>
          </p:nvSpPr>
          <p:spPr bwMode="auto">
            <a:xfrm>
              <a:off x="4317578" y="1094071"/>
              <a:ext cx="216106" cy="247161"/>
            </a:xfrm>
            <a:custGeom>
              <a:avLst/>
              <a:gdLst>
                <a:gd name="T0" fmla="*/ 734 w 735"/>
                <a:gd name="T1" fmla="*/ 843 h 844"/>
                <a:gd name="T2" fmla="*/ 734 w 735"/>
                <a:gd name="T3" fmla="*/ 843 h 844"/>
                <a:gd name="T4" fmla="*/ 216 w 735"/>
                <a:gd name="T5" fmla="*/ 130 h 844"/>
                <a:gd name="T6" fmla="*/ 734 w 735"/>
                <a:gd name="T7" fmla="*/ 843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5" h="844">
                  <a:moveTo>
                    <a:pt x="734" y="843"/>
                  </a:moveTo>
                  <a:lnTo>
                    <a:pt x="734" y="843"/>
                  </a:lnTo>
                  <a:cubicBezTo>
                    <a:pt x="734" y="843"/>
                    <a:pt x="432" y="0"/>
                    <a:pt x="216" y="130"/>
                  </a:cubicBezTo>
                  <a:cubicBezTo>
                    <a:pt x="0" y="282"/>
                    <a:pt x="734" y="843"/>
                    <a:pt x="734" y="843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</p:grpSp>
      <p:sp>
        <p:nvSpPr>
          <p:cNvPr id="32" name="Freeform 31"/>
          <p:cNvSpPr>
            <a:spLocks noChangeArrowheads="1"/>
          </p:cNvSpPr>
          <p:nvPr userDrawn="1"/>
        </p:nvSpPr>
        <p:spPr bwMode="auto">
          <a:xfrm flipH="1">
            <a:off x="6736966" y="289224"/>
            <a:ext cx="2066544" cy="4554240"/>
          </a:xfrm>
          <a:custGeom>
            <a:avLst/>
            <a:gdLst>
              <a:gd name="T0" fmla="*/ 4644 w 4645"/>
              <a:gd name="T1" fmla="*/ 8573 h 8574"/>
              <a:gd name="T2" fmla="*/ 4644 w 4645"/>
              <a:gd name="T3" fmla="*/ 8573 h 8574"/>
              <a:gd name="T4" fmla="*/ 4644 w 4645"/>
              <a:gd name="T5" fmla="*/ 8530 h 8574"/>
              <a:gd name="T6" fmla="*/ 951 w 4645"/>
              <a:gd name="T7" fmla="*/ 8530 h 8574"/>
              <a:gd name="T8" fmla="*/ 951 w 4645"/>
              <a:gd name="T9" fmla="*/ 8206 h 8574"/>
              <a:gd name="T10" fmla="*/ 368 w 4645"/>
              <a:gd name="T11" fmla="*/ 7645 h 8574"/>
              <a:gd name="T12" fmla="*/ 65 w 4645"/>
              <a:gd name="T13" fmla="*/ 7645 h 8574"/>
              <a:gd name="T14" fmla="*/ 65 w 4645"/>
              <a:gd name="T15" fmla="*/ 950 h 8574"/>
              <a:gd name="T16" fmla="*/ 368 w 4645"/>
              <a:gd name="T17" fmla="*/ 950 h 8574"/>
              <a:gd name="T18" fmla="*/ 951 w 4645"/>
              <a:gd name="T19" fmla="*/ 367 h 8574"/>
              <a:gd name="T20" fmla="*/ 951 w 4645"/>
              <a:gd name="T21" fmla="*/ 65 h 8574"/>
              <a:gd name="T22" fmla="*/ 4644 w 4645"/>
              <a:gd name="T23" fmla="*/ 65 h 8574"/>
              <a:gd name="T24" fmla="*/ 4644 w 4645"/>
              <a:gd name="T25" fmla="*/ 0 h 8574"/>
              <a:gd name="T26" fmla="*/ 886 w 4645"/>
              <a:gd name="T27" fmla="*/ 0 h 8574"/>
              <a:gd name="T28" fmla="*/ 886 w 4645"/>
              <a:gd name="T29" fmla="*/ 367 h 8574"/>
              <a:gd name="T30" fmla="*/ 368 w 4645"/>
              <a:gd name="T31" fmla="*/ 885 h 8574"/>
              <a:gd name="T32" fmla="*/ 0 w 4645"/>
              <a:gd name="T33" fmla="*/ 885 h 8574"/>
              <a:gd name="T34" fmla="*/ 0 w 4645"/>
              <a:gd name="T35" fmla="*/ 7688 h 8574"/>
              <a:gd name="T36" fmla="*/ 368 w 4645"/>
              <a:gd name="T37" fmla="*/ 7688 h 8574"/>
              <a:gd name="T38" fmla="*/ 886 w 4645"/>
              <a:gd name="T39" fmla="*/ 8206 h 8574"/>
              <a:gd name="T40" fmla="*/ 886 w 4645"/>
              <a:gd name="T41" fmla="*/ 8573 h 8574"/>
              <a:gd name="T42" fmla="*/ 4644 w 4645"/>
              <a:gd name="T43" fmla="*/ 8573 h 8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645" h="8574">
                <a:moveTo>
                  <a:pt x="4644" y="8573"/>
                </a:moveTo>
                <a:lnTo>
                  <a:pt x="4644" y="8573"/>
                </a:lnTo>
                <a:cubicBezTo>
                  <a:pt x="4644" y="8530"/>
                  <a:pt x="4644" y="8530"/>
                  <a:pt x="4644" y="8530"/>
                </a:cubicBezTo>
                <a:cubicBezTo>
                  <a:pt x="951" y="8530"/>
                  <a:pt x="951" y="8530"/>
                  <a:pt x="951" y="8530"/>
                </a:cubicBezTo>
                <a:cubicBezTo>
                  <a:pt x="951" y="8206"/>
                  <a:pt x="951" y="8206"/>
                  <a:pt x="951" y="8206"/>
                </a:cubicBezTo>
                <a:cubicBezTo>
                  <a:pt x="951" y="7904"/>
                  <a:pt x="692" y="7645"/>
                  <a:pt x="368" y="7645"/>
                </a:cubicBezTo>
                <a:cubicBezTo>
                  <a:pt x="65" y="7645"/>
                  <a:pt x="65" y="7645"/>
                  <a:pt x="65" y="7645"/>
                </a:cubicBezTo>
                <a:cubicBezTo>
                  <a:pt x="65" y="950"/>
                  <a:pt x="65" y="950"/>
                  <a:pt x="65" y="950"/>
                </a:cubicBezTo>
                <a:cubicBezTo>
                  <a:pt x="368" y="950"/>
                  <a:pt x="368" y="950"/>
                  <a:pt x="368" y="950"/>
                </a:cubicBezTo>
                <a:cubicBezTo>
                  <a:pt x="692" y="950"/>
                  <a:pt x="951" y="691"/>
                  <a:pt x="951" y="367"/>
                </a:cubicBezTo>
                <a:cubicBezTo>
                  <a:pt x="951" y="65"/>
                  <a:pt x="951" y="65"/>
                  <a:pt x="951" y="65"/>
                </a:cubicBezTo>
                <a:cubicBezTo>
                  <a:pt x="4644" y="65"/>
                  <a:pt x="4644" y="65"/>
                  <a:pt x="4644" y="65"/>
                </a:cubicBezTo>
                <a:cubicBezTo>
                  <a:pt x="4644" y="0"/>
                  <a:pt x="4644" y="0"/>
                  <a:pt x="4644" y="0"/>
                </a:cubicBezTo>
                <a:cubicBezTo>
                  <a:pt x="886" y="0"/>
                  <a:pt x="886" y="0"/>
                  <a:pt x="886" y="0"/>
                </a:cubicBezTo>
                <a:cubicBezTo>
                  <a:pt x="886" y="367"/>
                  <a:pt x="886" y="367"/>
                  <a:pt x="886" y="367"/>
                </a:cubicBezTo>
                <a:cubicBezTo>
                  <a:pt x="886" y="670"/>
                  <a:pt x="670" y="885"/>
                  <a:pt x="368" y="885"/>
                </a:cubicBezTo>
                <a:cubicBezTo>
                  <a:pt x="0" y="885"/>
                  <a:pt x="0" y="885"/>
                  <a:pt x="0" y="885"/>
                </a:cubicBezTo>
                <a:cubicBezTo>
                  <a:pt x="0" y="7688"/>
                  <a:pt x="0" y="7688"/>
                  <a:pt x="0" y="7688"/>
                </a:cubicBezTo>
                <a:cubicBezTo>
                  <a:pt x="368" y="7688"/>
                  <a:pt x="368" y="7688"/>
                  <a:pt x="368" y="7688"/>
                </a:cubicBezTo>
                <a:cubicBezTo>
                  <a:pt x="670" y="7688"/>
                  <a:pt x="886" y="7926"/>
                  <a:pt x="886" y="8206"/>
                </a:cubicBezTo>
                <a:cubicBezTo>
                  <a:pt x="886" y="8573"/>
                  <a:pt x="886" y="8573"/>
                  <a:pt x="886" y="8573"/>
                </a:cubicBezTo>
                <a:lnTo>
                  <a:pt x="4644" y="8573"/>
                </a:lnTo>
              </a:path>
            </a:pathLst>
          </a:custGeom>
          <a:noFill/>
          <a:ln w="6350">
            <a:solidFill>
              <a:schemeClr val="accent1"/>
            </a:solidFill>
          </a:ln>
          <a:effectLst/>
        </p:spPr>
        <p:txBody>
          <a:bodyPr wrap="none" anchor="ctr"/>
          <a:lstStyle/>
          <a:p>
            <a:endParaRPr lang="en-US" sz="1012"/>
          </a:p>
        </p:txBody>
      </p:sp>
      <p:sp>
        <p:nvSpPr>
          <p:cNvPr id="33" name="Freeform 32"/>
          <p:cNvSpPr>
            <a:spLocks noChangeArrowheads="1"/>
          </p:cNvSpPr>
          <p:nvPr userDrawn="1"/>
        </p:nvSpPr>
        <p:spPr bwMode="auto">
          <a:xfrm>
            <a:off x="374903" y="289224"/>
            <a:ext cx="2063073" cy="4554240"/>
          </a:xfrm>
          <a:custGeom>
            <a:avLst/>
            <a:gdLst>
              <a:gd name="T0" fmla="*/ 4644 w 4645"/>
              <a:gd name="T1" fmla="*/ 8573 h 8574"/>
              <a:gd name="T2" fmla="*/ 4644 w 4645"/>
              <a:gd name="T3" fmla="*/ 8573 h 8574"/>
              <a:gd name="T4" fmla="*/ 4644 w 4645"/>
              <a:gd name="T5" fmla="*/ 8530 h 8574"/>
              <a:gd name="T6" fmla="*/ 951 w 4645"/>
              <a:gd name="T7" fmla="*/ 8530 h 8574"/>
              <a:gd name="T8" fmla="*/ 951 w 4645"/>
              <a:gd name="T9" fmla="*/ 8206 h 8574"/>
              <a:gd name="T10" fmla="*/ 368 w 4645"/>
              <a:gd name="T11" fmla="*/ 7645 h 8574"/>
              <a:gd name="T12" fmla="*/ 65 w 4645"/>
              <a:gd name="T13" fmla="*/ 7645 h 8574"/>
              <a:gd name="T14" fmla="*/ 65 w 4645"/>
              <a:gd name="T15" fmla="*/ 950 h 8574"/>
              <a:gd name="T16" fmla="*/ 368 w 4645"/>
              <a:gd name="T17" fmla="*/ 950 h 8574"/>
              <a:gd name="T18" fmla="*/ 951 w 4645"/>
              <a:gd name="T19" fmla="*/ 367 h 8574"/>
              <a:gd name="T20" fmla="*/ 951 w 4645"/>
              <a:gd name="T21" fmla="*/ 65 h 8574"/>
              <a:gd name="T22" fmla="*/ 4644 w 4645"/>
              <a:gd name="T23" fmla="*/ 65 h 8574"/>
              <a:gd name="T24" fmla="*/ 4644 w 4645"/>
              <a:gd name="T25" fmla="*/ 0 h 8574"/>
              <a:gd name="T26" fmla="*/ 886 w 4645"/>
              <a:gd name="T27" fmla="*/ 0 h 8574"/>
              <a:gd name="T28" fmla="*/ 886 w 4645"/>
              <a:gd name="T29" fmla="*/ 367 h 8574"/>
              <a:gd name="T30" fmla="*/ 368 w 4645"/>
              <a:gd name="T31" fmla="*/ 885 h 8574"/>
              <a:gd name="T32" fmla="*/ 0 w 4645"/>
              <a:gd name="T33" fmla="*/ 885 h 8574"/>
              <a:gd name="T34" fmla="*/ 0 w 4645"/>
              <a:gd name="T35" fmla="*/ 7688 h 8574"/>
              <a:gd name="T36" fmla="*/ 368 w 4645"/>
              <a:gd name="T37" fmla="*/ 7688 h 8574"/>
              <a:gd name="T38" fmla="*/ 886 w 4645"/>
              <a:gd name="T39" fmla="*/ 8206 h 8574"/>
              <a:gd name="T40" fmla="*/ 886 w 4645"/>
              <a:gd name="T41" fmla="*/ 8573 h 8574"/>
              <a:gd name="T42" fmla="*/ 4644 w 4645"/>
              <a:gd name="T43" fmla="*/ 8573 h 8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645" h="8574">
                <a:moveTo>
                  <a:pt x="4644" y="8573"/>
                </a:moveTo>
                <a:lnTo>
                  <a:pt x="4644" y="8573"/>
                </a:lnTo>
                <a:cubicBezTo>
                  <a:pt x="4644" y="8530"/>
                  <a:pt x="4644" y="8530"/>
                  <a:pt x="4644" y="8530"/>
                </a:cubicBezTo>
                <a:cubicBezTo>
                  <a:pt x="951" y="8530"/>
                  <a:pt x="951" y="8530"/>
                  <a:pt x="951" y="8530"/>
                </a:cubicBezTo>
                <a:cubicBezTo>
                  <a:pt x="951" y="8206"/>
                  <a:pt x="951" y="8206"/>
                  <a:pt x="951" y="8206"/>
                </a:cubicBezTo>
                <a:cubicBezTo>
                  <a:pt x="951" y="7904"/>
                  <a:pt x="692" y="7645"/>
                  <a:pt x="368" y="7645"/>
                </a:cubicBezTo>
                <a:cubicBezTo>
                  <a:pt x="65" y="7645"/>
                  <a:pt x="65" y="7645"/>
                  <a:pt x="65" y="7645"/>
                </a:cubicBezTo>
                <a:cubicBezTo>
                  <a:pt x="65" y="950"/>
                  <a:pt x="65" y="950"/>
                  <a:pt x="65" y="950"/>
                </a:cubicBezTo>
                <a:cubicBezTo>
                  <a:pt x="368" y="950"/>
                  <a:pt x="368" y="950"/>
                  <a:pt x="368" y="950"/>
                </a:cubicBezTo>
                <a:cubicBezTo>
                  <a:pt x="692" y="950"/>
                  <a:pt x="951" y="691"/>
                  <a:pt x="951" y="367"/>
                </a:cubicBezTo>
                <a:cubicBezTo>
                  <a:pt x="951" y="65"/>
                  <a:pt x="951" y="65"/>
                  <a:pt x="951" y="65"/>
                </a:cubicBezTo>
                <a:cubicBezTo>
                  <a:pt x="4644" y="65"/>
                  <a:pt x="4644" y="65"/>
                  <a:pt x="4644" y="65"/>
                </a:cubicBezTo>
                <a:cubicBezTo>
                  <a:pt x="4644" y="0"/>
                  <a:pt x="4644" y="0"/>
                  <a:pt x="4644" y="0"/>
                </a:cubicBezTo>
                <a:cubicBezTo>
                  <a:pt x="886" y="0"/>
                  <a:pt x="886" y="0"/>
                  <a:pt x="886" y="0"/>
                </a:cubicBezTo>
                <a:cubicBezTo>
                  <a:pt x="886" y="367"/>
                  <a:pt x="886" y="367"/>
                  <a:pt x="886" y="367"/>
                </a:cubicBezTo>
                <a:cubicBezTo>
                  <a:pt x="886" y="670"/>
                  <a:pt x="670" y="885"/>
                  <a:pt x="368" y="885"/>
                </a:cubicBezTo>
                <a:cubicBezTo>
                  <a:pt x="0" y="885"/>
                  <a:pt x="0" y="885"/>
                  <a:pt x="0" y="885"/>
                </a:cubicBezTo>
                <a:cubicBezTo>
                  <a:pt x="0" y="7688"/>
                  <a:pt x="0" y="7688"/>
                  <a:pt x="0" y="7688"/>
                </a:cubicBezTo>
                <a:cubicBezTo>
                  <a:pt x="368" y="7688"/>
                  <a:pt x="368" y="7688"/>
                  <a:pt x="368" y="7688"/>
                </a:cubicBezTo>
                <a:cubicBezTo>
                  <a:pt x="670" y="7688"/>
                  <a:pt x="886" y="7926"/>
                  <a:pt x="886" y="8206"/>
                </a:cubicBezTo>
                <a:cubicBezTo>
                  <a:pt x="886" y="8573"/>
                  <a:pt x="886" y="8573"/>
                  <a:pt x="886" y="8573"/>
                </a:cubicBezTo>
                <a:lnTo>
                  <a:pt x="4644" y="8573"/>
                </a:lnTo>
              </a:path>
            </a:pathLst>
          </a:custGeom>
          <a:noFill/>
          <a:ln w="6350">
            <a:solidFill>
              <a:schemeClr val="accent1"/>
            </a:solidFill>
          </a:ln>
          <a:effectLst/>
        </p:spPr>
        <p:txBody>
          <a:bodyPr wrap="none" anchor="ctr"/>
          <a:lstStyle/>
          <a:p>
            <a:endParaRPr lang="en-US" sz="1012"/>
          </a:p>
        </p:txBody>
      </p:sp>
    </p:spTree>
    <p:extLst>
      <p:ext uri="{BB962C8B-B14F-4D97-AF65-F5344CB8AC3E}">
        <p14:creationId xmlns:p14="http://schemas.microsoft.com/office/powerpoint/2010/main" xmlns="" val="159746179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pp fea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1114287" y="1543807"/>
            <a:ext cx="2772464" cy="1748153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9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  <p:grpSp>
        <p:nvGrpSpPr>
          <p:cNvPr id="3" name="Group 2"/>
          <p:cNvGrpSpPr/>
          <p:nvPr userDrawn="1"/>
        </p:nvGrpSpPr>
        <p:grpSpPr>
          <a:xfrm>
            <a:off x="3959326" y="4704412"/>
            <a:ext cx="1197890" cy="278102"/>
            <a:chOff x="3125767" y="3541103"/>
            <a:chExt cx="2865008" cy="665138"/>
          </a:xfrm>
        </p:grpSpPr>
        <p:sp>
          <p:nvSpPr>
            <p:cNvPr id="4" name="Freeform 3"/>
            <p:cNvSpPr>
              <a:spLocks noChangeArrowheads="1"/>
            </p:cNvSpPr>
            <p:nvPr/>
          </p:nvSpPr>
          <p:spPr bwMode="auto">
            <a:xfrm>
              <a:off x="3468687" y="3591571"/>
              <a:ext cx="412799" cy="247161"/>
            </a:xfrm>
            <a:custGeom>
              <a:avLst/>
              <a:gdLst>
                <a:gd name="T0" fmla="*/ 238 w 1405"/>
                <a:gd name="T1" fmla="*/ 497 h 844"/>
                <a:gd name="T2" fmla="*/ 238 w 1405"/>
                <a:gd name="T3" fmla="*/ 497 h 844"/>
                <a:gd name="T4" fmla="*/ 432 w 1405"/>
                <a:gd name="T5" fmla="*/ 648 h 844"/>
                <a:gd name="T6" fmla="*/ 1016 w 1405"/>
                <a:gd name="T7" fmla="*/ 821 h 844"/>
                <a:gd name="T8" fmla="*/ 1404 w 1405"/>
                <a:gd name="T9" fmla="*/ 692 h 844"/>
                <a:gd name="T10" fmla="*/ 1210 w 1405"/>
                <a:gd name="T11" fmla="*/ 713 h 844"/>
                <a:gd name="T12" fmla="*/ 864 w 1405"/>
                <a:gd name="T13" fmla="*/ 475 h 844"/>
                <a:gd name="T14" fmla="*/ 951 w 1405"/>
                <a:gd name="T15" fmla="*/ 43 h 844"/>
                <a:gd name="T16" fmla="*/ 757 w 1405"/>
                <a:gd name="T17" fmla="*/ 43 h 844"/>
                <a:gd name="T18" fmla="*/ 713 w 1405"/>
                <a:gd name="T19" fmla="*/ 216 h 844"/>
                <a:gd name="T20" fmla="*/ 584 w 1405"/>
                <a:gd name="T21" fmla="*/ 130 h 844"/>
                <a:gd name="T22" fmla="*/ 454 w 1405"/>
                <a:gd name="T23" fmla="*/ 173 h 844"/>
                <a:gd name="T24" fmla="*/ 454 w 1405"/>
                <a:gd name="T25" fmla="*/ 281 h 844"/>
                <a:gd name="T26" fmla="*/ 195 w 1405"/>
                <a:gd name="T27" fmla="*/ 260 h 844"/>
                <a:gd name="T28" fmla="*/ 0 w 1405"/>
                <a:gd name="T29" fmla="*/ 475 h 844"/>
                <a:gd name="T30" fmla="*/ 238 w 1405"/>
                <a:gd name="T31" fmla="*/ 497 h 844"/>
                <a:gd name="T32" fmla="*/ 454 w 1405"/>
                <a:gd name="T33" fmla="*/ 475 h 844"/>
                <a:gd name="T34" fmla="*/ 454 w 1405"/>
                <a:gd name="T35" fmla="*/ 475 h 844"/>
                <a:gd name="T36" fmla="*/ 584 w 1405"/>
                <a:gd name="T37" fmla="*/ 584 h 844"/>
                <a:gd name="T38" fmla="*/ 562 w 1405"/>
                <a:gd name="T39" fmla="*/ 562 h 844"/>
                <a:gd name="T40" fmla="*/ 540 w 1405"/>
                <a:gd name="T41" fmla="*/ 367 h 844"/>
                <a:gd name="T42" fmla="*/ 584 w 1405"/>
                <a:gd name="T43" fmla="*/ 540 h 844"/>
                <a:gd name="T44" fmla="*/ 670 w 1405"/>
                <a:gd name="T45" fmla="*/ 648 h 844"/>
                <a:gd name="T46" fmla="*/ 778 w 1405"/>
                <a:gd name="T47" fmla="*/ 713 h 844"/>
                <a:gd name="T48" fmla="*/ 994 w 1405"/>
                <a:gd name="T49" fmla="*/ 734 h 844"/>
                <a:gd name="T50" fmla="*/ 778 w 1405"/>
                <a:gd name="T51" fmla="*/ 713 h 844"/>
                <a:gd name="T52" fmla="*/ 584 w 1405"/>
                <a:gd name="T53" fmla="*/ 627 h 844"/>
                <a:gd name="T54" fmla="*/ 432 w 1405"/>
                <a:gd name="T55" fmla="*/ 497 h 844"/>
                <a:gd name="T56" fmla="*/ 260 w 1405"/>
                <a:gd name="T57" fmla="*/ 367 h 844"/>
                <a:gd name="T58" fmla="*/ 454 w 1405"/>
                <a:gd name="T59" fmla="*/ 475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05" h="844">
                  <a:moveTo>
                    <a:pt x="238" y="497"/>
                  </a:moveTo>
                  <a:lnTo>
                    <a:pt x="238" y="497"/>
                  </a:lnTo>
                  <a:cubicBezTo>
                    <a:pt x="303" y="540"/>
                    <a:pt x="367" y="605"/>
                    <a:pt x="432" y="648"/>
                  </a:cubicBezTo>
                  <a:cubicBezTo>
                    <a:pt x="584" y="778"/>
                    <a:pt x="799" y="843"/>
                    <a:pt x="1016" y="821"/>
                  </a:cubicBezTo>
                  <a:cubicBezTo>
                    <a:pt x="1167" y="821"/>
                    <a:pt x="1296" y="778"/>
                    <a:pt x="1404" y="692"/>
                  </a:cubicBezTo>
                  <a:cubicBezTo>
                    <a:pt x="1361" y="713"/>
                    <a:pt x="1296" y="713"/>
                    <a:pt x="1210" y="713"/>
                  </a:cubicBezTo>
                  <a:cubicBezTo>
                    <a:pt x="1081" y="713"/>
                    <a:pt x="929" y="605"/>
                    <a:pt x="864" y="475"/>
                  </a:cubicBezTo>
                  <a:cubicBezTo>
                    <a:pt x="822" y="325"/>
                    <a:pt x="843" y="152"/>
                    <a:pt x="951" y="43"/>
                  </a:cubicBezTo>
                  <a:cubicBezTo>
                    <a:pt x="886" y="0"/>
                    <a:pt x="822" y="0"/>
                    <a:pt x="757" y="43"/>
                  </a:cubicBezTo>
                  <a:cubicBezTo>
                    <a:pt x="713" y="87"/>
                    <a:pt x="692" y="152"/>
                    <a:pt x="713" y="216"/>
                  </a:cubicBezTo>
                  <a:cubicBezTo>
                    <a:pt x="670" y="195"/>
                    <a:pt x="627" y="152"/>
                    <a:pt x="584" y="130"/>
                  </a:cubicBezTo>
                  <a:cubicBezTo>
                    <a:pt x="540" y="130"/>
                    <a:pt x="476" y="130"/>
                    <a:pt x="454" y="173"/>
                  </a:cubicBezTo>
                  <a:cubicBezTo>
                    <a:pt x="432" y="195"/>
                    <a:pt x="432" y="260"/>
                    <a:pt x="454" y="281"/>
                  </a:cubicBezTo>
                  <a:cubicBezTo>
                    <a:pt x="390" y="238"/>
                    <a:pt x="281" y="238"/>
                    <a:pt x="195" y="260"/>
                  </a:cubicBezTo>
                  <a:cubicBezTo>
                    <a:pt x="87" y="302"/>
                    <a:pt x="43" y="389"/>
                    <a:pt x="0" y="475"/>
                  </a:cubicBezTo>
                  <a:cubicBezTo>
                    <a:pt x="65" y="454"/>
                    <a:pt x="152" y="454"/>
                    <a:pt x="238" y="497"/>
                  </a:cubicBezTo>
                  <a:close/>
                  <a:moveTo>
                    <a:pt x="454" y="475"/>
                  </a:moveTo>
                  <a:lnTo>
                    <a:pt x="454" y="475"/>
                  </a:lnTo>
                  <a:cubicBezTo>
                    <a:pt x="497" y="519"/>
                    <a:pt x="540" y="562"/>
                    <a:pt x="584" y="584"/>
                  </a:cubicBezTo>
                  <a:cubicBezTo>
                    <a:pt x="584" y="584"/>
                    <a:pt x="584" y="562"/>
                    <a:pt x="562" y="562"/>
                  </a:cubicBezTo>
                  <a:cubicBezTo>
                    <a:pt x="540" y="497"/>
                    <a:pt x="519" y="432"/>
                    <a:pt x="540" y="367"/>
                  </a:cubicBezTo>
                  <a:cubicBezTo>
                    <a:pt x="540" y="432"/>
                    <a:pt x="562" y="497"/>
                    <a:pt x="584" y="540"/>
                  </a:cubicBezTo>
                  <a:cubicBezTo>
                    <a:pt x="605" y="584"/>
                    <a:pt x="649" y="627"/>
                    <a:pt x="670" y="648"/>
                  </a:cubicBezTo>
                  <a:cubicBezTo>
                    <a:pt x="713" y="670"/>
                    <a:pt x="735" y="692"/>
                    <a:pt x="778" y="713"/>
                  </a:cubicBezTo>
                  <a:cubicBezTo>
                    <a:pt x="843" y="734"/>
                    <a:pt x="908" y="734"/>
                    <a:pt x="994" y="734"/>
                  </a:cubicBezTo>
                  <a:cubicBezTo>
                    <a:pt x="908" y="734"/>
                    <a:pt x="843" y="734"/>
                    <a:pt x="778" y="713"/>
                  </a:cubicBezTo>
                  <a:cubicBezTo>
                    <a:pt x="713" y="713"/>
                    <a:pt x="649" y="670"/>
                    <a:pt x="584" y="627"/>
                  </a:cubicBezTo>
                  <a:cubicBezTo>
                    <a:pt x="540" y="584"/>
                    <a:pt x="497" y="540"/>
                    <a:pt x="432" y="497"/>
                  </a:cubicBezTo>
                  <a:cubicBezTo>
                    <a:pt x="390" y="432"/>
                    <a:pt x="325" y="411"/>
                    <a:pt x="260" y="367"/>
                  </a:cubicBezTo>
                  <a:cubicBezTo>
                    <a:pt x="346" y="389"/>
                    <a:pt x="390" y="432"/>
                    <a:pt x="454" y="47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5" name="Freeform 4"/>
            <p:cNvSpPr>
              <a:spLocks noChangeArrowheads="1"/>
            </p:cNvSpPr>
            <p:nvPr/>
          </p:nvSpPr>
          <p:spPr bwMode="auto">
            <a:xfrm>
              <a:off x="3138707" y="3552749"/>
              <a:ext cx="938179" cy="406330"/>
            </a:xfrm>
            <a:custGeom>
              <a:avLst/>
              <a:gdLst>
                <a:gd name="T0" fmla="*/ 476 w 3198"/>
                <a:gd name="T1" fmla="*/ 1101 h 1383"/>
                <a:gd name="T2" fmla="*/ 476 w 3198"/>
                <a:gd name="T3" fmla="*/ 1101 h 1383"/>
                <a:gd name="T4" fmla="*/ 1555 w 3198"/>
                <a:gd name="T5" fmla="*/ 1339 h 1383"/>
                <a:gd name="T6" fmla="*/ 3197 w 3198"/>
                <a:gd name="T7" fmla="*/ 454 h 1383"/>
                <a:gd name="T8" fmla="*/ 2074 w 3198"/>
                <a:gd name="T9" fmla="*/ 1058 h 1383"/>
                <a:gd name="T10" fmla="*/ 1642 w 3198"/>
                <a:gd name="T11" fmla="*/ 1080 h 1383"/>
                <a:gd name="T12" fmla="*/ 1448 w 3198"/>
                <a:gd name="T13" fmla="*/ 1015 h 1383"/>
                <a:gd name="T14" fmla="*/ 1253 w 3198"/>
                <a:gd name="T15" fmla="*/ 972 h 1383"/>
                <a:gd name="T16" fmla="*/ 1058 w 3198"/>
                <a:gd name="T17" fmla="*/ 1036 h 1383"/>
                <a:gd name="T18" fmla="*/ 1081 w 3198"/>
                <a:gd name="T19" fmla="*/ 1188 h 1383"/>
                <a:gd name="T20" fmla="*/ 626 w 3198"/>
                <a:gd name="T21" fmla="*/ 454 h 1383"/>
                <a:gd name="T22" fmla="*/ 238 w 3198"/>
                <a:gd name="T23" fmla="*/ 216 h 1383"/>
                <a:gd name="T24" fmla="*/ 217 w 3198"/>
                <a:gd name="T25" fmla="*/ 108 h 1383"/>
                <a:gd name="T26" fmla="*/ 87 w 3198"/>
                <a:gd name="T27" fmla="*/ 86 h 1383"/>
                <a:gd name="T28" fmla="*/ 44 w 3198"/>
                <a:gd name="T29" fmla="*/ 172 h 1383"/>
                <a:gd name="T30" fmla="*/ 476 w 3198"/>
                <a:gd name="T31" fmla="*/ 1101 h 1383"/>
                <a:gd name="T32" fmla="*/ 152 w 3198"/>
                <a:gd name="T33" fmla="*/ 518 h 1383"/>
                <a:gd name="T34" fmla="*/ 152 w 3198"/>
                <a:gd name="T35" fmla="*/ 518 h 1383"/>
                <a:gd name="T36" fmla="*/ 303 w 3198"/>
                <a:gd name="T37" fmla="*/ 799 h 1383"/>
                <a:gd name="T38" fmla="*/ 519 w 3198"/>
                <a:gd name="T39" fmla="*/ 1036 h 1383"/>
                <a:gd name="T40" fmla="*/ 799 w 3198"/>
                <a:gd name="T41" fmla="*/ 1209 h 1383"/>
                <a:gd name="T42" fmla="*/ 519 w 3198"/>
                <a:gd name="T43" fmla="*/ 1058 h 1383"/>
                <a:gd name="T44" fmla="*/ 281 w 3198"/>
                <a:gd name="T45" fmla="*/ 821 h 1383"/>
                <a:gd name="T46" fmla="*/ 130 w 3198"/>
                <a:gd name="T47" fmla="*/ 518 h 1383"/>
                <a:gd name="T48" fmla="*/ 87 w 3198"/>
                <a:gd name="T49" fmla="*/ 194 h 1383"/>
                <a:gd name="T50" fmla="*/ 152 w 3198"/>
                <a:gd name="T51" fmla="*/ 518 h 1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98" h="1383">
                  <a:moveTo>
                    <a:pt x="476" y="1101"/>
                  </a:moveTo>
                  <a:lnTo>
                    <a:pt x="476" y="1101"/>
                  </a:lnTo>
                  <a:cubicBezTo>
                    <a:pt x="778" y="1318"/>
                    <a:pt x="1166" y="1382"/>
                    <a:pt x="1555" y="1339"/>
                  </a:cubicBezTo>
                  <a:cubicBezTo>
                    <a:pt x="2225" y="1274"/>
                    <a:pt x="2786" y="993"/>
                    <a:pt x="3197" y="454"/>
                  </a:cubicBezTo>
                  <a:cubicBezTo>
                    <a:pt x="2938" y="799"/>
                    <a:pt x="2484" y="1015"/>
                    <a:pt x="2074" y="1058"/>
                  </a:cubicBezTo>
                  <a:cubicBezTo>
                    <a:pt x="1922" y="1080"/>
                    <a:pt x="1772" y="1080"/>
                    <a:pt x="1642" y="1080"/>
                  </a:cubicBezTo>
                  <a:cubicBezTo>
                    <a:pt x="1577" y="1058"/>
                    <a:pt x="1513" y="1036"/>
                    <a:pt x="1448" y="1015"/>
                  </a:cubicBezTo>
                  <a:cubicBezTo>
                    <a:pt x="1383" y="1015"/>
                    <a:pt x="1318" y="993"/>
                    <a:pt x="1253" y="972"/>
                  </a:cubicBezTo>
                  <a:cubicBezTo>
                    <a:pt x="1188" y="972"/>
                    <a:pt x="1102" y="972"/>
                    <a:pt x="1058" y="1036"/>
                  </a:cubicBezTo>
                  <a:cubicBezTo>
                    <a:pt x="1016" y="1080"/>
                    <a:pt x="1016" y="1145"/>
                    <a:pt x="1081" y="1188"/>
                  </a:cubicBezTo>
                  <a:cubicBezTo>
                    <a:pt x="821" y="1015"/>
                    <a:pt x="691" y="756"/>
                    <a:pt x="626" y="454"/>
                  </a:cubicBezTo>
                  <a:cubicBezTo>
                    <a:pt x="562" y="194"/>
                    <a:pt x="346" y="0"/>
                    <a:pt x="238" y="216"/>
                  </a:cubicBezTo>
                  <a:cubicBezTo>
                    <a:pt x="217" y="194"/>
                    <a:pt x="217" y="151"/>
                    <a:pt x="217" y="108"/>
                  </a:cubicBezTo>
                  <a:cubicBezTo>
                    <a:pt x="173" y="65"/>
                    <a:pt x="108" y="43"/>
                    <a:pt x="87" y="86"/>
                  </a:cubicBezTo>
                  <a:cubicBezTo>
                    <a:pt x="65" y="108"/>
                    <a:pt x="44" y="151"/>
                    <a:pt x="44" y="172"/>
                  </a:cubicBezTo>
                  <a:cubicBezTo>
                    <a:pt x="0" y="540"/>
                    <a:pt x="152" y="886"/>
                    <a:pt x="476" y="1101"/>
                  </a:cubicBezTo>
                  <a:close/>
                  <a:moveTo>
                    <a:pt x="152" y="518"/>
                  </a:moveTo>
                  <a:lnTo>
                    <a:pt x="152" y="518"/>
                  </a:lnTo>
                  <a:cubicBezTo>
                    <a:pt x="173" y="626"/>
                    <a:pt x="238" y="734"/>
                    <a:pt x="303" y="799"/>
                  </a:cubicBezTo>
                  <a:cubicBezTo>
                    <a:pt x="367" y="886"/>
                    <a:pt x="432" y="972"/>
                    <a:pt x="519" y="1036"/>
                  </a:cubicBezTo>
                  <a:cubicBezTo>
                    <a:pt x="605" y="1101"/>
                    <a:pt x="713" y="1166"/>
                    <a:pt x="799" y="1209"/>
                  </a:cubicBezTo>
                  <a:cubicBezTo>
                    <a:pt x="691" y="1166"/>
                    <a:pt x="605" y="1123"/>
                    <a:pt x="519" y="1058"/>
                  </a:cubicBezTo>
                  <a:cubicBezTo>
                    <a:pt x="432" y="993"/>
                    <a:pt x="346" y="907"/>
                    <a:pt x="281" y="821"/>
                  </a:cubicBezTo>
                  <a:cubicBezTo>
                    <a:pt x="217" y="734"/>
                    <a:pt x="152" y="626"/>
                    <a:pt x="130" y="518"/>
                  </a:cubicBezTo>
                  <a:cubicBezTo>
                    <a:pt x="108" y="431"/>
                    <a:pt x="87" y="302"/>
                    <a:pt x="87" y="194"/>
                  </a:cubicBezTo>
                  <a:cubicBezTo>
                    <a:pt x="108" y="302"/>
                    <a:pt x="130" y="410"/>
                    <a:pt x="152" y="51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6" name="Freeform 5"/>
            <p:cNvSpPr>
              <a:spLocks noChangeArrowheads="1"/>
            </p:cNvSpPr>
            <p:nvPr/>
          </p:nvSpPr>
          <p:spPr bwMode="auto">
            <a:xfrm>
              <a:off x="3125767" y="3832263"/>
              <a:ext cx="393389" cy="190224"/>
            </a:xfrm>
            <a:custGeom>
              <a:avLst/>
              <a:gdLst>
                <a:gd name="T0" fmla="*/ 1339 w 1340"/>
                <a:gd name="T1" fmla="*/ 454 h 649"/>
                <a:gd name="T2" fmla="*/ 1339 w 1340"/>
                <a:gd name="T3" fmla="*/ 454 h 649"/>
                <a:gd name="T4" fmla="*/ 540 w 1340"/>
                <a:gd name="T5" fmla="*/ 432 h 649"/>
                <a:gd name="T6" fmla="*/ 410 w 1340"/>
                <a:gd name="T7" fmla="*/ 389 h 649"/>
                <a:gd name="T8" fmla="*/ 260 w 1340"/>
                <a:gd name="T9" fmla="*/ 432 h 649"/>
                <a:gd name="T10" fmla="*/ 216 w 1340"/>
                <a:gd name="T11" fmla="*/ 540 h 649"/>
                <a:gd name="T12" fmla="*/ 324 w 1340"/>
                <a:gd name="T13" fmla="*/ 605 h 649"/>
                <a:gd name="T14" fmla="*/ 87 w 1340"/>
                <a:gd name="T15" fmla="*/ 583 h 649"/>
                <a:gd name="T16" fmla="*/ 43 w 1340"/>
                <a:gd name="T17" fmla="*/ 345 h 649"/>
                <a:gd name="T18" fmla="*/ 260 w 1340"/>
                <a:gd name="T19" fmla="*/ 216 h 649"/>
                <a:gd name="T20" fmla="*/ 195 w 1340"/>
                <a:gd name="T21" fmla="*/ 151 h 649"/>
                <a:gd name="T22" fmla="*/ 410 w 1340"/>
                <a:gd name="T23" fmla="*/ 195 h 649"/>
                <a:gd name="T24" fmla="*/ 1339 w 1340"/>
                <a:gd name="T25" fmla="*/ 454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40" h="649">
                  <a:moveTo>
                    <a:pt x="1339" y="454"/>
                  </a:moveTo>
                  <a:lnTo>
                    <a:pt x="1339" y="454"/>
                  </a:lnTo>
                  <a:cubicBezTo>
                    <a:pt x="1080" y="518"/>
                    <a:pt x="799" y="518"/>
                    <a:pt x="540" y="432"/>
                  </a:cubicBezTo>
                  <a:cubicBezTo>
                    <a:pt x="497" y="410"/>
                    <a:pt x="454" y="410"/>
                    <a:pt x="410" y="389"/>
                  </a:cubicBezTo>
                  <a:cubicBezTo>
                    <a:pt x="367" y="389"/>
                    <a:pt x="302" y="389"/>
                    <a:pt x="260" y="432"/>
                  </a:cubicBezTo>
                  <a:cubicBezTo>
                    <a:pt x="238" y="454"/>
                    <a:pt x="195" y="497"/>
                    <a:pt x="216" y="540"/>
                  </a:cubicBezTo>
                  <a:cubicBezTo>
                    <a:pt x="238" y="583"/>
                    <a:pt x="281" y="627"/>
                    <a:pt x="324" y="605"/>
                  </a:cubicBezTo>
                  <a:cubicBezTo>
                    <a:pt x="260" y="627"/>
                    <a:pt x="151" y="648"/>
                    <a:pt x="87" y="583"/>
                  </a:cubicBezTo>
                  <a:cubicBezTo>
                    <a:pt x="22" y="518"/>
                    <a:pt x="0" y="410"/>
                    <a:pt x="43" y="345"/>
                  </a:cubicBezTo>
                  <a:cubicBezTo>
                    <a:pt x="87" y="259"/>
                    <a:pt x="173" y="216"/>
                    <a:pt x="260" y="216"/>
                  </a:cubicBezTo>
                  <a:cubicBezTo>
                    <a:pt x="238" y="195"/>
                    <a:pt x="195" y="173"/>
                    <a:pt x="195" y="151"/>
                  </a:cubicBezTo>
                  <a:cubicBezTo>
                    <a:pt x="130" y="0"/>
                    <a:pt x="389" y="173"/>
                    <a:pt x="410" y="195"/>
                  </a:cubicBezTo>
                  <a:cubicBezTo>
                    <a:pt x="648" y="345"/>
                    <a:pt x="1059" y="518"/>
                    <a:pt x="1339" y="45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7" name="Freeform 6"/>
            <p:cNvSpPr>
              <a:spLocks noChangeArrowheads="1"/>
            </p:cNvSpPr>
            <p:nvPr/>
          </p:nvSpPr>
          <p:spPr bwMode="auto">
            <a:xfrm>
              <a:off x="3873722" y="3541103"/>
              <a:ext cx="647021" cy="665138"/>
            </a:xfrm>
            <a:custGeom>
              <a:avLst/>
              <a:gdLst>
                <a:gd name="T0" fmla="*/ 432 w 2204"/>
                <a:gd name="T1" fmla="*/ 1620 h 2268"/>
                <a:gd name="T2" fmla="*/ 432 w 2204"/>
                <a:gd name="T3" fmla="*/ 1620 h 2268"/>
                <a:gd name="T4" fmla="*/ 518 w 2204"/>
                <a:gd name="T5" fmla="*/ 2267 h 2268"/>
                <a:gd name="T6" fmla="*/ 1080 w 2204"/>
                <a:gd name="T7" fmla="*/ 1749 h 2268"/>
                <a:gd name="T8" fmla="*/ 1403 w 2204"/>
                <a:gd name="T9" fmla="*/ 1922 h 2268"/>
                <a:gd name="T10" fmla="*/ 1274 w 2204"/>
                <a:gd name="T11" fmla="*/ 1641 h 2268"/>
                <a:gd name="T12" fmla="*/ 1403 w 2204"/>
                <a:gd name="T13" fmla="*/ 1663 h 2268"/>
                <a:gd name="T14" fmla="*/ 1144 w 2204"/>
                <a:gd name="T15" fmla="*/ 950 h 2268"/>
                <a:gd name="T16" fmla="*/ 1361 w 2204"/>
                <a:gd name="T17" fmla="*/ 1015 h 2268"/>
                <a:gd name="T18" fmla="*/ 1468 w 2204"/>
                <a:gd name="T19" fmla="*/ 820 h 2268"/>
                <a:gd name="T20" fmla="*/ 1317 w 2204"/>
                <a:gd name="T21" fmla="*/ 906 h 2268"/>
                <a:gd name="T22" fmla="*/ 1188 w 2204"/>
                <a:gd name="T23" fmla="*/ 777 h 2268"/>
                <a:gd name="T24" fmla="*/ 1403 w 2204"/>
                <a:gd name="T25" fmla="*/ 302 h 2268"/>
                <a:gd name="T26" fmla="*/ 2203 w 2204"/>
                <a:gd name="T27" fmla="*/ 43 h 2268"/>
                <a:gd name="T28" fmla="*/ 1793 w 2204"/>
                <a:gd name="T29" fmla="*/ 0 h 2268"/>
                <a:gd name="T30" fmla="*/ 1576 w 2204"/>
                <a:gd name="T31" fmla="*/ 43 h 2268"/>
                <a:gd name="T32" fmla="*/ 864 w 2204"/>
                <a:gd name="T33" fmla="*/ 691 h 2268"/>
                <a:gd name="T34" fmla="*/ 0 w 2204"/>
                <a:gd name="T35" fmla="*/ 1728 h 2268"/>
                <a:gd name="T36" fmla="*/ 432 w 2204"/>
                <a:gd name="T37" fmla="*/ 1620 h 2268"/>
                <a:gd name="T38" fmla="*/ 950 w 2204"/>
                <a:gd name="T39" fmla="*/ 993 h 2268"/>
                <a:gd name="T40" fmla="*/ 950 w 2204"/>
                <a:gd name="T41" fmla="*/ 993 h 2268"/>
                <a:gd name="T42" fmla="*/ 1144 w 2204"/>
                <a:gd name="T43" fmla="*/ 453 h 2268"/>
                <a:gd name="T44" fmla="*/ 1339 w 2204"/>
                <a:gd name="T45" fmla="*/ 237 h 2268"/>
                <a:gd name="T46" fmla="*/ 1447 w 2204"/>
                <a:gd name="T47" fmla="*/ 172 h 2268"/>
                <a:gd name="T48" fmla="*/ 1598 w 2204"/>
                <a:gd name="T49" fmla="*/ 129 h 2268"/>
                <a:gd name="T50" fmla="*/ 1468 w 2204"/>
                <a:gd name="T51" fmla="*/ 172 h 2268"/>
                <a:gd name="T52" fmla="*/ 1339 w 2204"/>
                <a:gd name="T53" fmla="*/ 259 h 2268"/>
                <a:gd name="T54" fmla="*/ 1253 w 2204"/>
                <a:gd name="T55" fmla="*/ 345 h 2268"/>
                <a:gd name="T56" fmla="*/ 1166 w 2204"/>
                <a:gd name="T57" fmla="*/ 474 h 2268"/>
                <a:gd name="T58" fmla="*/ 971 w 2204"/>
                <a:gd name="T59" fmla="*/ 993 h 2268"/>
                <a:gd name="T60" fmla="*/ 864 w 2204"/>
                <a:gd name="T61" fmla="*/ 1555 h 2268"/>
                <a:gd name="T62" fmla="*/ 777 w 2204"/>
                <a:gd name="T63" fmla="*/ 1835 h 2268"/>
                <a:gd name="T64" fmla="*/ 648 w 2204"/>
                <a:gd name="T65" fmla="*/ 2073 h 2268"/>
                <a:gd name="T66" fmla="*/ 842 w 2204"/>
                <a:gd name="T67" fmla="*/ 1555 h 2268"/>
                <a:gd name="T68" fmla="*/ 950 w 2204"/>
                <a:gd name="T69" fmla="*/ 993 h 2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04" h="2268">
                  <a:moveTo>
                    <a:pt x="432" y="1620"/>
                  </a:moveTo>
                  <a:lnTo>
                    <a:pt x="432" y="1620"/>
                  </a:lnTo>
                  <a:cubicBezTo>
                    <a:pt x="259" y="1792"/>
                    <a:pt x="669" y="2052"/>
                    <a:pt x="518" y="2267"/>
                  </a:cubicBezTo>
                  <a:cubicBezTo>
                    <a:pt x="691" y="2030"/>
                    <a:pt x="1101" y="2138"/>
                    <a:pt x="1080" y="1749"/>
                  </a:cubicBezTo>
                  <a:cubicBezTo>
                    <a:pt x="1209" y="1857"/>
                    <a:pt x="1253" y="1857"/>
                    <a:pt x="1403" y="1922"/>
                  </a:cubicBezTo>
                  <a:cubicBezTo>
                    <a:pt x="1296" y="1749"/>
                    <a:pt x="1274" y="1641"/>
                    <a:pt x="1274" y="1641"/>
                  </a:cubicBezTo>
                  <a:cubicBezTo>
                    <a:pt x="1339" y="1663"/>
                    <a:pt x="1403" y="1663"/>
                    <a:pt x="1403" y="1663"/>
                  </a:cubicBezTo>
                  <a:cubicBezTo>
                    <a:pt x="1253" y="1447"/>
                    <a:pt x="1144" y="1231"/>
                    <a:pt x="1144" y="950"/>
                  </a:cubicBezTo>
                  <a:cubicBezTo>
                    <a:pt x="1209" y="1015"/>
                    <a:pt x="1296" y="1058"/>
                    <a:pt x="1361" y="1015"/>
                  </a:cubicBezTo>
                  <a:cubicBezTo>
                    <a:pt x="1447" y="993"/>
                    <a:pt x="1490" y="885"/>
                    <a:pt x="1468" y="820"/>
                  </a:cubicBezTo>
                  <a:cubicBezTo>
                    <a:pt x="1447" y="885"/>
                    <a:pt x="1382" y="929"/>
                    <a:pt x="1317" y="906"/>
                  </a:cubicBezTo>
                  <a:cubicBezTo>
                    <a:pt x="1253" y="885"/>
                    <a:pt x="1209" y="842"/>
                    <a:pt x="1188" y="777"/>
                  </a:cubicBezTo>
                  <a:cubicBezTo>
                    <a:pt x="1123" y="604"/>
                    <a:pt x="1296" y="410"/>
                    <a:pt x="1403" y="302"/>
                  </a:cubicBezTo>
                  <a:cubicBezTo>
                    <a:pt x="1620" y="108"/>
                    <a:pt x="1922" y="43"/>
                    <a:pt x="2203" y="43"/>
                  </a:cubicBezTo>
                  <a:cubicBezTo>
                    <a:pt x="2073" y="43"/>
                    <a:pt x="1944" y="0"/>
                    <a:pt x="1793" y="0"/>
                  </a:cubicBezTo>
                  <a:cubicBezTo>
                    <a:pt x="1728" y="0"/>
                    <a:pt x="1641" y="21"/>
                    <a:pt x="1576" y="43"/>
                  </a:cubicBezTo>
                  <a:cubicBezTo>
                    <a:pt x="1253" y="129"/>
                    <a:pt x="1015" y="367"/>
                    <a:pt x="864" y="691"/>
                  </a:cubicBezTo>
                  <a:cubicBezTo>
                    <a:pt x="669" y="1079"/>
                    <a:pt x="410" y="1555"/>
                    <a:pt x="0" y="1728"/>
                  </a:cubicBezTo>
                  <a:cubicBezTo>
                    <a:pt x="151" y="1749"/>
                    <a:pt x="302" y="1684"/>
                    <a:pt x="432" y="1620"/>
                  </a:cubicBezTo>
                  <a:close/>
                  <a:moveTo>
                    <a:pt x="950" y="993"/>
                  </a:moveTo>
                  <a:lnTo>
                    <a:pt x="950" y="993"/>
                  </a:lnTo>
                  <a:cubicBezTo>
                    <a:pt x="994" y="799"/>
                    <a:pt x="1036" y="626"/>
                    <a:pt x="1144" y="453"/>
                  </a:cubicBezTo>
                  <a:cubicBezTo>
                    <a:pt x="1188" y="388"/>
                    <a:pt x="1253" y="302"/>
                    <a:pt x="1339" y="237"/>
                  </a:cubicBezTo>
                  <a:cubicBezTo>
                    <a:pt x="1382" y="215"/>
                    <a:pt x="1403" y="194"/>
                    <a:pt x="1447" y="172"/>
                  </a:cubicBezTo>
                  <a:cubicBezTo>
                    <a:pt x="1490" y="151"/>
                    <a:pt x="1533" y="129"/>
                    <a:pt x="1598" y="129"/>
                  </a:cubicBezTo>
                  <a:cubicBezTo>
                    <a:pt x="1533" y="129"/>
                    <a:pt x="1490" y="151"/>
                    <a:pt x="1468" y="172"/>
                  </a:cubicBezTo>
                  <a:cubicBezTo>
                    <a:pt x="1426" y="194"/>
                    <a:pt x="1382" y="215"/>
                    <a:pt x="1339" y="259"/>
                  </a:cubicBezTo>
                  <a:cubicBezTo>
                    <a:pt x="1317" y="280"/>
                    <a:pt x="1274" y="324"/>
                    <a:pt x="1253" y="345"/>
                  </a:cubicBezTo>
                  <a:cubicBezTo>
                    <a:pt x="1209" y="388"/>
                    <a:pt x="1188" y="432"/>
                    <a:pt x="1166" y="474"/>
                  </a:cubicBezTo>
                  <a:cubicBezTo>
                    <a:pt x="1058" y="626"/>
                    <a:pt x="1015" y="820"/>
                    <a:pt x="971" y="993"/>
                  </a:cubicBezTo>
                  <a:cubicBezTo>
                    <a:pt x="929" y="1188"/>
                    <a:pt x="907" y="1382"/>
                    <a:pt x="864" y="1555"/>
                  </a:cubicBezTo>
                  <a:cubicBezTo>
                    <a:pt x="842" y="1641"/>
                    <a:pt x="821" y="1749"/>
                    <a:pt x="777" y="1835"/>
                  </a:cubicBezTo>
                  <a:cubicBezTo>
                    <a:pt x="734" y="1922"/>
                    <a:pt x="691" y="1987"/>
                    <a:pt x="648" y="2073"/>
                  </a:cubicBezTo>
                  <a:cubicBezTo>
                    <a:pt x="734" y="1922"/>
                    <a:pt x="799" y="1728"/>
                    <a:pt x="842" y="1555"/>
                  </a:cubicBezTo>
                  <a:cubicBezTo>
                    <a:pt x="885" y="1361"/>
                    <a:pt x="907" y="1188"/>
                    <a:pt x="950" y="99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8" name="Freeform 7"/>
            <p:cNvSpPr>
              <a:spLocks noChangeArrowheads="1"/>
            </p:cNvSpPr>
            <p:nvPr/>
          </p:nvSpPr>
          <p:spPr bwMode="auto">
            <a:xfrm>
              <a:off x="3620090" y="3724857"/>
              <a:ext cx="450327" cy="349391"/>
            </a:xfrm>
            <a:custGeom>
              <a:avLst/>
              <a:gdLst>
                <a:gd name="T0" fmla="*/ 648 w 1534"/>
                <a:gd name="T1" fmla="*/ 907 h 1189"/>
                <a:gd name="T2" fmla="*/ 648 w 1534"/>
                <a:gd name="T3" fmla="*/ 907 h 1189"/>
                <a:gd name="T4" fmla="*/ 389 w 1534"/>
                <a:gd name="T5" fmla="*/ 1188 h 1189"/>
                <a:gd name="T6" fmla="*/ 1533 w 1534"/>
                <a:gd name="T7" fmla="*/ 0 h 1189"/>
                <a:gd name="T8" fmla="*/ 0 w 1534"/>
                <a:gd name="T9" fmla="*/ 929 h 1189"/>
                <a:gd name="T10" fmla="*/ 648 w 1534"/>
                <a:gd name="T11" fmla="*/ 907 h 1189"/>
                <a:gd name="T12" fmla="*/ 626 w 1534"/>
                <a:gd name="T13" fmla="*/ 777 h 1189"/>
                <a:gd name="T14" fmla="*/ 626 w 1534"/>
                <a:gd name="T15" fmla="*/ 777 h 1189"/>
                <a:gd name="T16" fmla="*/ 864 w 1534"/>
                <a:gd name="T17" fmla="*/ 648 h 1189"/>
                <a:gd name="T18" fmla="*/ 1080 w 1534"/>
                <a:gd name="T19" fmla="*/ 518 h 1189"/>
                <a:gd name="T20" fmla="*/ 1274 w 1534"/>
                <a:gd name="T21" fmla="*/ 345 h 1189"/>
                <a:gd name="T22" fmla="*/ 1101 w 1534"/>
                <a:gd name="T23" fmla="*/ 518 h 1189"/>
                <a:gd name="T24" fmla="*/ 885 w 1534"/>
                <a:gd name="T25" fmla="*/ 670 h 1189"/>
                <a:gd name="T26" fmla="*/ 626 w 1534"/>
                <a:gd name="T27" fmla="*/ 799 h 1189"/>
                <a:gd name="T28" fmla="*/ 367 w 1534"/>
                <a:gd name="T29" fmla="*/ 864 h 1189"/>
                <a:gd name="T30" fmla="*/ 626 w 1534"/>
                <a:gd name="T31" fmla="*/ 777 h 1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34" h="1189">
                  <a:moveTo>
                    <a:pt x="648" y="907"/>
                  </a:moveTo>
                  <a:lnTo>
                    <a:pt x="648" y="907"/>
                  </a:lnTo>
                  <a:cubicBezTo>
                    <a:pt x="605" y="994"/>
                    <a:pt x="410" y="1166"/>
                    <a:pt x="389" y="1188"/>
                  </a:cubicBezTo>
                  <a:cubicBezTo>
                    <a:pt x="821" y="1123"/>
                    <a:pt x="1361" y="345"/>
                    <a:pt x="1533" y="0"/>
                  </a:cubicBezTo>
                  <a:cubicBezTo>
                    <a:pt x="1123" y="453"/>
                    <a:pt x="583" y="777"/>
                    <a:pt x="0" y="929"/>
                  </a:cubicBezTo>
                  <a:cubicBezTo>
                    <a:pt x="194" y="1037"/>
                    <a:pt x="475" y="1015"/>
                    <a:pt x="648" y="907"/>
                  </a:cubicBezTo>
                  <a:close/>
                  <a:moveTo>
                    <a:pt x="626" y="777"/>
                  </a:moveTo>
                  <a:lnTo>
                    <a:pt x="626" y="777"/>
                  </a:lnTo>
                  <a:cubicBezTo>
                    <a:pt x="712" y="735"/>
                    <a:pt x="799" y="712"/>
                    <a:pt x="864" y="648"/>
                  </a:cubicBezTo>
                  <a:cubicBezTo>
                    <a:pt x="950" y="605"/>
                    <a:pt x="1015" y="562"/>
                    <a:pt x="1080" y="518"/>
                  </a:cubicBezTo>
                  <a:cubicBezTo>
                    <a:pt x="1144" y="453"/>
                    <a:pt x="1209" y="389"/>
                    <a:pt x="1274" y="345"/>
                  </a:cubicBezTo>
                  <a:cubicBezTo>
                    <a:pt x="1231" y="410"/>
                    <a:pt x="1166" y="475"/>
                    <a:pt x="1101" y="518"/>
                  </a:cubicBezTo>
                  <a:cubicBezTo>
                    <a:pt x="1037" y="583"/>
                    <a:pt x="950" y="626"/>
                    <a:pt x="885" y="670"/>
                  </a:cubicBezTo>
                  <a:cubicBezTo>
                    <a:pt x="799" y="712"/>
                    <a:pt x="712" y="756"/>
                    <a:pt x="626" y="799"/>
                  </a:cubicBezTo>
                  <a:cubicBezTo>
                    <a:pt x="562" y="821"/>
                    <a:pt x="453" y="842"/>
                    <a:pt x="367" y="864"/>
                  </a:cubicBezTo>
                  <a:cubicBezTo>
                    <a:pt x="453" y="842"/>
                    <a:pt x="540" y="821"/>
                    <a:pt x="626" y="77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9" name="Freeform 8"/>
            <p:cNvSpPr>
              <a:spLocks noChangeArrowheads="1"/>
            </p:cNvSpPr>
            <p:nvPr/>
          </p:nvSpPr>
          <p:spPr bwMode="auto">
            <a:xfrm>
              <a:off x="4317578" y="3609688"/>
              <a:ext cx="216106" cy="240691"/>
            </a:xfrm>
            <a:custGeom>
              <a:avLst/>
              <a:gdLst>
                <a:gd name="T0" fmla="*/ 734 w 735"/>
                <a:gd name="T1" fmla="*/ 0 h 822"/>
                <a:gd name="T2" fmla="*/ 734 w 735"/>
                <a:gd name="T3" fmla="*/ 0 h 822"/>
                <a:gd name="T4" fmla="*/ 216 w 735"/>
                <a:gd name="T5" fmla="*/ 692 h 822"/>
                <a:gd name="T6" fmla="*/ 734 w 735"/>
                <a:gd name="T7" fmla="*/ 0 h 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5" h="822">
                  <a:moveTo>
                    <a:pt x="734" y="0"/>
                  </a:moveTo>
                  <a:lnTo>
                    <a:pt x="734" y="0"/>
                  </a:lnTo>
                  <a:cubicBezTo>
                    <a:pt x="734" y="0"/>
                    <a:pt x="432" y="821"/>
                    <a:pt x="216" y="692"/>
                  </a:cubicBezTo>
                  <a:cubicBezTo>
                    <a:pt x="0" y="562"/>
                    <a:pt x="734" y="0"/>
                    <a:pt x="734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10" name="Freeform 9"/>
            <p:cNvSpPr>
              <a:spLocks noChangeArrowheads="1"/>
            </p:cNvSpPr>
            <p:nvPr/>
          </p:nvSpPr>
          <p:spPr bwMode="auto">
            <a:xfrm>
              <a:off x="4481923" y="3635568"/>
              <a:ext cx="152696" cy="221281"/>
            </a:xfrm>
            <a:custGeom>
              <a:avLst/>
              <a:gdLst>
                <a:gd name="T0" fmla="*/ 258 w 519"/>
                <a:gd name="T1" fmla="*/ 755 h 756"/>
                <a:gd name="T2" fmla="*/ 258 w 519"/>
                <a:gd name="T3" fmla="*/ 755 h 756"/>
                <a:gd name="T4" fmla="*/ 258 w 519"/>
                <a:gd name="T5" fmla="*/ 0 h 756"/>
                <a:gd name="T6" fmla="*/ 258 w 519"/>
                <a:gd name="T7" fmla="*/ 755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756">
                  <a:moveTo>
                    <a:pt x="258" y="755"/>
                  </a:moveTo>
                  <a:lnTo>
                    <a:pt x="258" y="755"/>
                  </a:lnTo>
                  <a:cubicBezTo>
                    <a:pt x="0" y="755"/>
                    <a:pt x="258" y="0"/>
                    <a:pt x="258" y="0"/>
                  </a:cubicBezTo>
                  <a:cubicBezTo>
                    <a:pt x="258" y="0"/>
                    <a:pt x="518" y="755"/>
                    <a:pt x="258" y="755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11" name="Freeform 10"/>
            <p:cNvSpPr>
              <a:spLocks noChangeArrowheads="1"/>
            </p:cNvSpPr>
            <p:nvPr/>
          </p:nvSpPr>
          <p:spPr bwMode="auto">
            <a:xfrm>
              <a:off x="5229878" y="3591571"/>
              <a:ext cx="417975" cy="247161"/>
            </a:xfrm>
            <a:custGeom>
              <a:avLst/>
              <a:gdLst>
                <a:gd name="T0" fmla="*/ 1425 w 1426"/>
                <a:gd name="T1" fmla="*/ 475 h 844"/>
                <a:gd name="T2" fmla="*/ 1425 w 1426"/>
                <a:gd name="T3" fmla="*/ 475 h 844"/>
                <a:gd name="T4" fmla="*/ 1231 w 1426"/>
                <a:gd name="T5" fmla="*/ 260 h 844"/>
                <a:gd name="T6" fmla="*/ 950 w 1426"/>
                <a:gd name="T7" fmla="*/ 281 h 844"/>
                <a:gd name="T8" fmla="*/ 972 w 1426"/>
                <a:gd name="T9" fmla="*/ 173 h 844"/>
                <a:gd name="T10" fmla="*/ 842 w 1426"/>
                <a:gd name="T11" fmla="*/ 130 h 844"/>
                <a:gd name="T12" fmla="*/ 713 w 1426"/>
                <a:gd name="T13" fmla="*/ 216 h 844"/>
                <a:gd name="T14" fmla="*/ 648 w 1426"/>
                <a:gd name="T15" fmla="*/ 43 h 844"/>
                <a:gd name="T16" fmla="*/ 475 w 1426"/>
                <a:gd name="T17" fmla="*/ 43 h 844"/>
                <a:gd name="T18" fmla="*/ 540 w 1426"/>
                <a:gd name="T19" fmla="*/ 475 h 844"/>
                <a:gd name="T20" fmla="*/ 194 w 1426"/>
                <a:gd name="T21" fmla="*/ 713 h 844"/>
                <a:gd name="T22" fmla="*/ 0 w 1426"/>
                <a:gd name="T23" fmla="*/ 692 h 844"/>
                <a:gd name="T24" fmla="*/ 410 w 1426"/>
                <a:gd name="T25" fmla="*/ 821 h 844"/>
                <a:gd name="T26" fmla="*/ 993 w 1426"/>
                <a:gd name="T27" fmla="*/ 648 h 844"/>
                <a:gd name="T28" fmla="*/ 1188 w 1426"/>
                <a:gd name="T29" fmla="*/ 497 h 844"/>
                <a:gd name="T30" fmla="*/ 1425 w 1426"/>
                <a:gd name="T31" fmla="*/ 475 h 844"/>
                <a:gd name="T32" fmla="*/ 1145 w 1426"/>
                <a:gd name="T33" fmla="*/ 367 h 844"/>
                <a:gd name="T34" fmla="*/ 1145 w 1426"/>
                <a:gd name="T35" fmla="*/ 367 h 844"/>
                <a:gd name="T36" fmla="*/ 972 w 1426"/>
                <a:gd name="T37" fmla="*/ 497 h 844"/>
                <a:gd name="T38" fmla="*/ 821 w 1426"/>
                <a:gd name="T39" fmla="*/ 627 h 844"/>
                <a:gd name="T40" fmla="*/ 648 w 1426"/>
                <a:gd name="T41" fmla="*/ 713 h 844"/>
                <a:gd name="T42" fmla="*/ 432 w 1426"/>
                <a:gd name="T43" fmla="*/ 734 h 844"/>
                <a:gd name="T44" fmla="*/ 626 w 1426"/>
                <a:gd name="T45" fmla="*/ 713 h 844"/>
                <a:gd name="T46" fmla="*/ 756 w 1426"/>
                <a:gd name="T47" fmla="*/ 648 h 844"/>
                <a:gd name="T48" fmla="*/ 821 w 1426"/>
                <a:gd name="T49" fmla="*/ 540 h 844"/>
                <a:gd name="T50" fmla="*/ 886 w 1426"/>
                <a:gd name="T51" fmla="*/ 367 h 844"/>
                <a:gd name="T52" fmla="*/ 842 w 1426"/>
                <a:gd name="T53" fmla="*/ 562 h 844"/>
                <a:gd name="T54" fmla="*/ 821 w 1426"/>
                <a:gd name="T55" fmla="*/ 584 h 844"/>
                <a:gd name="T56" fmla="*/ 972 w 1426"/>
                <a:gd name="T57" fmla="*/ 475 h 844"/>
                <a:gd name="T58" fmla="*/ 1145 w 1426"/>
                <a:gd name="T59" fmla="*/ 367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26" h="844">
                  <a:moveTo>
                    <a:pt x="1425" y="475"/>
                  </a:moveTo>
                  <a:lnTo>
                    <a:pt x="1425" y="475"/>
                  </a:lnTo>
                  <a:cubicBezTo>
                    <a:pt x="1382" y="389"/>
                    <a:pt x="1317" y="302"/>
                    <a:pt x="1231" y="260"/>
                  </a:cubicBezTo>
                  <a:cubicBezTo>
                    <a:pt x="1145" y="238"/>
                    <a:pt x="1037" y="238"/>
                    <a:pt x="950" y="281"/>
                  </a:cubicBezTo>
                  <a:cubicBezTo>
                    <a:pt x="972" y="260"/>
                    <a:pt x="993" y="195"/>
                    <a:pt x="972" y="173"/>
                  </a:cubicBezTo>
                  <a:cubicBezTo>
                    <a:pt x="928" y="130"/>
                    <a:pt x="886" y="130"/>
                    <a:pt x="842" y="130"/>
                  </a:cubicBezTo>
                  <a:cubicBezTo>
                    <a:pt x="778" y="152"/>
                    <a:pt x="756" y="195"/>
                    <a:pt x="713" y="216"/>
                  </a:cubicBezTo>
                  <a:cubicBezTo>
                    <a:pt x="734" y="152"/>
                    <a:pt x="713" y="87"/>
                    <a:pt x="648" y="43"/>
                  </a:cubicBezTo>
                  <a:cubicBezTo>
                    <a:pt x="605" y="0"/>
                    <a:pt x="519" y="0"/>
                    <a:pt x="475" y="43"/>
                  </a:cubicBezTo>
                  <a:cubicBezTo>
                    <a:pt x="561" y="152"/>
                    <a:pt x="605" y="325"/>
                    <a:pt x="540" y="475"/>
                  </a:cubicBezTo>
                  <a:cubicBezTo>
                    <a:pt x="496" y="605"/>
                    <a:pt x="346" y="713"/>
                    <a:pt x="194" y="713"/>
                  </a:cubicBezTo>
                  <a:cubicBezTo>
                    <a:pt x="129" y="713"/>
                    <a:pt x="64" y="713"/>
                    <a:pt x="0" y="692"/>
                  </a:cubicBezTo>
                  <a:cubicBezTo>
                    <a:pt x="129" y="778"/>
                    <a:pt x="259" y="821"/>
                    <a:pt x="410" y="821"/>
                  </a:cubicBezTo>
                  <a:cubicBezTo>
                    <a:pt x="605" y="843"/>
                    <a:pt x="821" y="778"/>
                    <a:pt x="993" y="648"/>
                  </a:cubicBezTo>
                  <a:cubicBezTo>
                    <a:pt x="1058" y="605"/>
                    <a:pt x="1123" y="540"/>
                    <a:pt x="1188" y="497"/>
                  </a:cubicBezTo>
                  <a:cubicBezTo>
                    <a:pt x="1253" y="454"/>
                    <a:pt x="1339" y="454"/>
                    <a:pt x="1425" y="475"/>
                  </a:cubicBezTo>
                  <a:close/>
                  <a:moveTo>
                    <a:pt x="1145" y="367"/>
                  </a:moveTo>
                  <a:lnTo>
                    <a:pt x="1145" y="367"/>
                  </a:lnTo>
                  <a:cubicBezTo>
                    <a:pt x="1080" y="411"/>
                    <a:pt x="1037" y="432"/>
                    <a:pt x="972" y="497"/>
                  </a:cubicBezTo>
                  <a:cubicBezTo>
                    <a:pt x="928" y="540"/>
                    <a:pt x="886" y="584"/>
                    <a:pt x="821" y="627"/>
                  </a:cubicBezTo>
                  <a:cubicBezTo>
                    <a:pt x="778" y="670"/>
                    <a:pt x="713" y="713"/>
                    <a:pt x="648" y="713"/>
                  </a:cubicBezTo>
                  <a:cubicBezTo>
                    <a:pt x="561" y="734"/>
                    <a:pt x="496" y="734"/>
                    <a:pt x="432" y="734"/>
                  </a:cubicBezTo>
                  <a:cubicBezTo>
                    <a:pt x="496" y="734"/>
                    <a:pt x="561" y="734"/>
                    <a:pt x="626" y="713"/>
                  </a:cubicBezTo>
                  <a:cubicBezTo>
                    <a:pt x="669" y="692"/>
                    <a:pt x="713" y="670"/>
                    <a:pt x="756" y="648"/>
                  </a:cubicBezTo>
                  <a:cubicBezTo>
                    <a:pt x="778" y="627"/>
                    <a:pt x="799" y="584"/>
                    <a:pt x="821" y="540"/>
                  </a:cubicBezTo>
                  <a:cubicBezTo>
                    <a:pt x="864" y="497"/>
                    <a:pt x="886" y="432"/>
                    <a:pt x="886" y="367"/>
                  </a:cubicBezTo>
                  <a:cubicBezTo>
                    <a:pt x="907" y="432"/>
                    <a:pt x="886" y="497"/>
                    <a:pt x="842" y="562"/>
                  </a:cubicBezTo>
                  <a:cubicBezTo>
                    <a:pt x="842" y="562"/>
                    <a:pt x="842" y="584"/>
                    <a:pt x="821" y="584"/>
                  </a:cubicBezTo>
                  <a:cubicBezTo>
                    <a:pt x="886" y="562"/>
                    <a:pt x="928" y="519"/>
                    <a:pt x="972" y="475"/>
                  </a:cubicBezTo>
                  <a:cubicBezTo>
                    <a:pt x="1015" y="432"/>
                    <a:pt x="1080" y="389"/>
                    <a:pt x="1145" y="36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12" name="Freeform 11"/>
            <p:cNvSpPr>
              <a:spLocks noChangeArrowheads="1"/>
            </p:cNvSpPr>
            <p:nvPr/>
          </p:nvSpPr>
          <p:spPr bwMode="auto">
            <a:xfrm>
              <a:off x="5039654" y="3552749"/>
              <a:ext cx="931710" cy="406330"/>
            </a:xfrm>
            <a:custGeom>
              <a:avLst/>
              <a:gdLst>
                <a:gd name="T0" fmla="*/ 3131 w 3176"/>
                <a:gd name="T1" fmla="*/ 172 h 1383"/>
                <a:gd name="T2" fmla="*/ 3131 w 3176"/>
                <a:gd name="T3" fmla="*/ 172 h 1383"/>
                <a:gd name="T4" fmla="*/ 3110 w 3176"/>
                <a:gd name="T5" fmla="*/ 86 h 1383"/>
                <a:gd name="T6" fmla="*/ 2981 w 3176"/>
                <a:gd name="T7" fmla="*/ 108 h 1383"/>
                <a:gd name="T8" fmla="*/ 2959 w 3176"/>
                <a:gd name="T9" fmla="*/ 216 h 1383"/>
                <a:gd name="T10" fmla="*/ 2570 w 3176"/>
                <a:gd name="T11" fmla="*/ 454 h 1383"/>
                <a:gd name="T12" fmla="*/ 2117 w 3176"/>
                <a:gd name="T13" fmla="*/ 1188 h 1383"/>
                <a:gd name="T14" fmla="*/ 2138 w 3176"/>
                <a:gd name="T15" fmla="*/ 1036 h 1383"/>
                <a:gd name="T16" fmla="*/ 1944 w 3176"/>
                <a:gd name="T17" fmla="*/ 972 h 1383"/>
                <a:gd name="T18" fmla="*/ 1749 w 3176"/>
                <a:gd name="T19" fmla="*/ 1015 h 1383"/>
                <a:gd name="T20" fmla="*/ 1555 w 3176"/>
                <a:gd name="T21" fmla="*/ 1080 h 1383"/>
                <a:gd name="T22" fmla="*/ 1123 w 3176"/>
                <a:gd name="T23" fmla="*/ 1058 h 1383"/>
                <a:gd name="T24" fmla="*/ 0 w 3176"/>
                <a:gd name="T25" fmla="*/ 454 h 1383"/>
                <a:gd name="T26" fmla="*/ 1641 w 3176"/>
                <a:gd name="T27" fmla="*/ 1339 h 1383"/>
                <a:gd name="T28" fmla="*/ 2722 w 3176"/>
                <a:gd name="T29" fmla="*/ 1101 h 1383"/>
                <a:gd name="T30" fmla="*/ 3131 w 3176"/>
                <a:gd name="T31" fmla="*/ 172 h 1383"/>
                <a:gd name="T32" fmla="*/ 3089 w 3176"/>
                <a:gd name="T33" fmla="*/ 194 h 1383"/>
                <a:gd name="T34" fmla="*/ 3089 w 3176"/>
                <a:gd name="T35" fmla="*/ 194 h 1383"/>
                <a:gd name="T36" fmla="*/ 3067 w 3176"/>
                <a:gd name="T37" fmla="*/ 518 h 1383"/>
                <a:gd name="T38" fmla="*/ 2916 w 3176"/>
                <a:gd name="T39" fmla="*/ 821 h 1383"/>
                <a:gd name="T40" fmla="*/ 2678 w 3176"/>
                <a:gd name="T41" fmla="*/ 1058 h 1383"/>
                <a:gd name="T42" fmla="*/ 2376 w 3176"/>
                <a:gd name="T43" fmla="*/ 1209 h 1383"/>
                <a:gd name="T44" fmla="*/ 2657 w 3176"/>
                <a:gd name="T45" fmla="*/ 1036 h 1383"/>
                <a:gd name="T46" fmla="*/ 2894 w 3176"/>
                <a:gd name="T47" fmla="*/ 799 h 1383"/>
                <a:gd name="T48" fmla="*/ 3045 w 3176"/>
                <a:gd name="T49" fmla="*/ 518 h 1383"/>
                <a:gd name="T50" fmla="*/ 3089 w 3176"/>
                <a:gd name="T51" fmla="*/ 194 h 1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76" h="1383">
                  <a:moveTo>
                    <a:pt x="3131" y="172"/>
                  </a:moveTo>
                  <a:lnTo>
                    <a:pt x="3131" y="172"/>
                  </a:lnTo>
                  <a:cubicBezTo>
                    <a:pt x="3131" y="151"/>
                    <a:pt x="3131" y="108"/>
                    <a:pt x="3110" y="86"/>
                  </a:cubicBezTo>
                  <a:cubicBezTo>
                    <a:pt x="3067" y="43"/>
                    <a:pt x="3002" y="65"/>
                    <a:pt x="2981" y="108"/>
                  </a:cubicBezTo>
                  <a:cubicBezTo>
                    <a:pt x="2959" y="151"/>
                    <a:pt x="2981" y="194"/>
                    <a:pt x="2959" y="216"/>
                  </a:cubicBezTo>
                  <a:cubicBezTo>
                    <a:pt x="2851" y="0"/>
                    <a:pt x="2613" y="194"/>
                    <a:pt x="2570" y="454"/>
                  </a:cubicBezTo>
                  <a:cubicBezTo>
                    <a:pt x="2505" y="756"/>
                    <a:pt x="2376" y="1015"/>
                    <a:pt x="2117" y="1188"/>
                  </a:cubicBezTo>
                  <a:cubicBezTo>
                    <a:pt x="2181" y="1145"/>
                    <a:pt x="2181" y="1080"/>
                    <a:pt x="2138" y="1036"/>
                  </a:cubicBezTo>
                  <a:cubicBezTo>
                    <a:pt x="2073" y="972"/>
                    <a:pt x="2008" y="972"/>
                    <a:pt x="1944" y="972"/>
                  </a:cubicBezTo>
                  <a:cubicBezTo>
                    <a:pt x="1879" y="993"/>
                    <a:pt x="1814" y="1015"/>
                    <a:pt x="1749" y="1015"/>
                  </a:cubicBezTo>
                  <a:cubicBezTo>
                    <a:pt x="1685" y="1036"/>
                    <a:pt x="1620" y="1058"/>
                    <a:pt x="1555" y="1080"/>
                  </a:cubicBezTo>
                  <a:cubicBezTo>
                    <a:pt x="1404" y="1080"/>
                    <a:pt x="1274" y="1080"/>
                    <a:pt x="1123" y="1058"/>
                  </a:cubicBezTo>
                  <a:cubicBezTo>
                    <a:pt x="712" y="1015"/>
                    <a:pt x="259" y="799"/>
                    <a:pt x="0" y="454"/>
                  </a:cubicBezTo>
                  <a:cubicBezTo>
                    <a:pt x="410" y="993"/>
                    <a:pt x="950" y="1274"/>
                    <a:pt x="1641" y="1339"/>
                  </a:cubicBezTo>
                  <a:cubicBezTo>
                    <a:pt x="2008" y="1382"/>
                    <a:pt x="2419" y="1318"/>
                    <a:pt x="2722" y="1101"/>
                  </a:cubicBezTo>
                  <a:cubicBezTo>
                    <a:pt x="3045" y="886"/>
                    <a:pt x="3175" y="540"/>
                    <a:pt x="3131" y="172"/>
                  </a:cubicBezTo>
                  <a:close/>
                  <a:moveTo>
                    <a:pt x="3089" y="194"/>
                  </a:moveTo>
                  <a:lnTo>
                    <a:pt x="3089" y="194"/>
                  </a:lnTo>
                  <a:cubicBezTo>
                    <a:pt x="3089" y="302"/>
                    <a:pt x="3089" y="431"/>
                    <a:pt x="3067" y="518"/>
                  </a:cubicBezTo>
                  <a:cubicBezTo>
                    <a:pt x="3024" y="626"/>
                    <a:pt x="2981" y="734"/>
                    <a:pt x="2916" y="821"/>
                  </a:cubicBezTo>
                  <a:cubicBezTo>
                    <a:pt x="2851" y="907"/>
                    <a:pt x="2764" y="993"/>
                    <a:pt x="2678" y="1058"/>
                  </a:cubicBezTo>
                  <a:cubicBezTo>
                    <a:pt x="2592" y="1123"/>
                    <a:pt x="2484" y="1166"/>
                    <a:pt x="2376" y="1209"/>
                  </a:cubicBezTo>
                  <a:cubicBezTo>
                    <a:pt x="2484" y="1166"/>
                    <a:pt x="2570" y="1101"/>
                    <a:pt x="2657" y="1036"/>
                  </a:cubicBezTo>
                  <a:cubicBezTo>
                    <a:pt x="2743" y="972"/>
                    <a:pt x="2829" y="886"/>
                    <a:pt x="2894" y="799"/>
                  </a:cubicBezTo>
                  <a:cubicBezTo>
                    <a:pt x="2959" y="734"/>
                    <a:pt x="3002" y="626"/>
                    <a:pt x="3045" y="518"/>
                  </a:cubicBezTo>
                  <a:cubicBezTo>
                    <a:pt x="3067" y="410"/>
                    <a:pt x="3089" y="302"/>
                    <a:pt x="3089" y="19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13" name="Freeform 12"/>
            <p:cNvSpPr>
              <a:spLocks noChangeArrowheads="1"/>
            </p:cNvSpPr>
            <p:nvPr/>
          </p:nvSpPr>
          <p:spPr bwMode="auto">
            <a:xfrm>
              <a:off x="5590915" y="3832263"/>
              <a:ext cx="399860" cy="190224"/>
            </a:xfrm>
            <a:custGeom>
              <a:avLst/>
              <a:gdLst>
                <a:gd name="T0" fmla="*/ 0 w 1362"/>
                <a:gd name="T1" fmla="*/ 454 h 649"/>
                <a:gd name="T2" fmla="*/ 0 w 1362"/>
                <a:gd name="T3" fmla="*/ 454 h 649"/>
                <a:gd name="T4" fmla="*/ 820 w 1362"/>
                <a:gd name="T5" fmla="*/ 432 h 649"/>
                <a:gd name="T6" fmla="*/ 950 w 1362"/>
                <a:gd name="T7" fmla="*/ 389 h 649"/>
                <a:gd name="T8" fmla="*/ 1080 w 1362"/>
                <a:gd name="T9" fmla="*/ 432 h 649"/>
                <a:gd name="T10" fmla="*/ 1145 w 1362"/>
                <a:gd name="T11" fmla="*/ 540 h 649"/>
                <a:gd name="T12" fmla="*/ 1015 w 1362"/>
                <a:gd name="T13" fmla="*/ 605 h 649"/>
                <a:gd name="T14" fmla="*/ 1275 w 1362"/>
                <a:gd name="T15" fmla="*/ 583 h 649"/>
                <a:gd name="T16" fmla="*/ 1317 w 1362"/>
                <a:gd name="T17" fmla="*/ 345 h 649"/>
                <a:gd name="T18" fmla="*/ 1102 w 1362"/>
                <a:gd name="T19" fmla="*/ 216 h 649"/>
                <a:gd name="T20" fmla="*/ 1166 w 1362"/>
                <a:gd name="T21" fmla="*/ 151 h 649"/>
                <a:gd name="T22" fmla="*/ 950 w 1362"/>
                <a:gd name="T23" fmla="*/ 195 h 649"/>
                <a:gd name="T24" fmla="*/ 0 w 1362"/>
                <a:gd name="T25" fmla="*/ 454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62" h="649">
                  <a:moveTo>
                    <a:pt x="0" y="454"/>
                  </a:moveTo>
                  <a:lnTo>
                    <a:pt x="0" y="454"/>
                  </a:lnTo>
                  <a:cubicBezTo>
                    <a:pt x="281" y="518"/>
                    <a:pt x="540" y="518"/>
                    <a:pt x="820" y="432"/>
                  </a:cubicBezTo>
                  <a:cubicBezTo>
                    <a:pt x="864" y="410"/>
                    <a:pt x="907" y="410"/>
                    <a:pt x="950" y="389"/>
                  </a:cubicBezTo>
                  <a:cubicBezTo>
                    <a:pt x="993" y="389"/>
                    <a:pt x="1037" y="389"/>
                    <a:pt x="1080" y="432"/>
                  </a:cubicBezTo>
                  <a:cubicBezTo>
                    <a:pt x="1123" y="454"/>
                    <a:pt x="1145" y="497"/>
                    <a:pt x="1145" y="540"/>
                  </a:cubicBezTo>
                  <a:cubicBezTo>
                    <a:pt x="1123" y="583"/>
                    <a:pt x="1058" y="627"/>
                    <a:pt x="1015" y="605"/>
                  </a:cubicBezTo>
                  <a:cubicBezTo>
                    <a:pt x="1102" y="627"/>
                    <a:pt x="1210" y="648"/>
                    <a:pt x="1275" y="583"/>
                  </a:cubicBezTo>
                  <a:cubicBezTo>
                    <a:pt x="1339" y="518"/>
                    <a:pt x="1361" y="410"/>
                    <a:pt x="1317" y="345"/>
                  </a:cubicBezTo>
                  <a:cubicBezTo>
                    <a:pt x="1275" y="259"/>
                    <a:pt x="1188" y="216"/>
                    <a:pt x="1102" y="216"/>
                  </a:cubicBezTo>
                  <a:cubicBezTo>
                    <a:pt x="1123" y="195"/>
                    <a:pt x="1166" y="173"/>
                    <a:pt x="1166" y="151"/>
                  </a:cubicBezTo>
                  <a:cubicBezTo>
                    <a:pt x="1231" y="0"/>
                    <a:pt x="972" y="173"/>
                    <a:pt x="950" y="195"/>
                  </a:cubicBezTo>
                  <a:cubicBezTo>
                    <a:pt x="691" y="345"/>
                    <a:pt x="302" y="518"/>
                    <a:pt x="0" y="45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14" name="Freeform 13"/>
            <p:cNvSpPr>
              <a:spLocks noChangeArrowheads="1"/>
            </p:cNvSpPr>
            <p:nvPr/>
          </p:nvSpPr>
          <p:spPr bwMode="auto">
            <a:xfrm>
              <a:off x="4595798" y="3541103"/>
              <a:ext cx="640550" cy="665138"/>
            </a:xfrm>
            <a:custGeom>
              <a:avLst/>
              <a:gdLst>
                <a:gd name="T0" fmla="*/ 2182 w 2183"/>
                <a:gd name="T1" fmla="*/ 1728 h 2268"/>
                <a:gd name="T2" fmla="*/ 2182 w 2183"/>
                <a:gd name="T3" fmla="*/ 1728 h 2268"/>
                <a:gd name="T4" fmla="*/ 1339 w 2183"/>
                <a:gd name="T5" fmla="*/ 691 h 2268"/>
                <a:gd name="T6" fmla="*/ 626 w 2183"/>
                <a:gd name="T7" fmla="*/ 43 h 2268"/>
                <a:gd name="T8" fmla="*/ 410 w 2183"/>
                <a:gd name="T9" fmla="*/ 0 h 2268"/>
                <a:gd name="T10" fmla="*/ 0 w 2183"/>
                <a:gd name="T11" fmla="*/ 43 h 2268"/>
                <a:gd name="T12" fmla="*/ 778 w 2183"/>
                <a:gd name="T13" fmla="*/ 302 h 2268"/>
                <a:gd name="T14" fmla="*/ 1015 w 2183"/>
                <a:gd name="T15" fmla="*/ 777 h 2268"/>
                <a:gd name="T16" fmla="*/ 886 w 2183"/>
                <a:gd name="T17" fmla="*/ 906 h 2268"/>
                <a:gd name="T18" fmla="*/ 734 w 2183"/>
                <a:gd name="T19" fmla="*/ 820 h 2268"/>
                <a:gd name="T20" fmla="*/ 821 w 2183"/>
                <a:gd name="T21" fmla="*/ 1015 h 2268"/>
                <a:gd name="T22" fmla="*/ 1037 w 2183"/>
                <a:gd name="T23" fmla="*/ 950 h 2268"/>
                <a:gd name="T24" fmla="*/ 778 w 2183"/>
                <a:gd name="T25" fmla="*/ 1663 h 2268"/>
                <a:gd name="T26" fmla="*/ 929 w 2183"/>
                <a:gd name="T27" fmla="*/ 1641 h 2268"/>
                <a:gd name="T28" fmla="*/ 799 w 2183"/>
                <a:gd name="T29" fmla="*/ 1922 h 2268"/>
                <a:gd name="T30" fmla="*/ 1123 w 2183"/>
                <a:gd name="T31" fmla="*/ 1749 h 2268"/>
                <a:gd name="T32" fmla="*/ 1663 w 2183"/>
                <a:gd name="T33" fmla="*/ 2267 h 2268"/>
                <a:gd name="T34" fmla="*/ 1771 w 2183"/>
                <a:gd name="T35" fmla="*/ 1620 h 2268"/>
                <a:gd name="T36" fmla="*/ 2182 w 2183"/>
                <a:gd name="T37" fmla="*/ 1728 h 2268"/>
                <a:gd name="T38" fmla="*/ 1339 w 2183"/>
                <a:gd name="T39" fmla="*/ 1555 h 2268"/>
                <a:gd name="T40" fmla="*/ 1339 w 2183"/>
                <a:gd name="T41" fmla="*/ 1555 h 2268"/>
                <a:gd name="T42" fmla="*/ 1555 w 2183"/>
                <a:gd name="T43" fmla="*/ 2073 h 2268"/>
                <a:gd name="T44" fmla="*/ 1425 w 2183"/>
                <a:gd name="T45" fmla="*/ 1835 h 2268"/>
                <a:gd name="T46" fmla="*/ 1318 w 2183"/>
                <a:gd name="T47" fmla="*/ 1555 h 2268"/>
                <a:gd name="T48" fmla="*/ 1210 w 2183"/>
                <a:gd name="T49" fmla="*/ 993 h 2268"/>
                <a:gd name="T50" fmla="*/ 1037 w 2183"/>
                <a:gd name="T51" fmla="*/ 474 h 2268"/>
                <a:gd name="T52" fmla="*/ 951 w 2183"/>
                <a:gd name="T53" fmla="*/ 345 h 2268"/>
                <a:gd name="T54" fmla="*/ 842 w 2183"/>
                <a:gd name="T55" fmla="*/ 259 h 2268"/>
                <a:gd name="T56" fmla="*/ 734 w 2183"/>
                <a:gd name="T57" fmla="*/ 172 h 2268"/>
                <a:gd name="T58" fmla="*/ 605 w 2183"/>
                <a:gd name="T59" fmla="*/ 129 h 2268"/>
                <a:gd name="T60" fmla="*/ 734 w 2183"/>
                <a:gd name="T61" fmla="*/ 172 h 2268"/>
                <a:gd name="T62" fmla="*/ 864 w 2183"/>
                <a:gd name="T63" fmla="*/ 237 h 2268"/>
                <a:gd name="T64" fmla="*/ 1058 w 2183"/>
                <a:gd name="T65" fmla="*/ 453 h 2268"/>
                <a:gd name="T66" fmla="*/ 1253 w 2183"/>
                <a:gd name="T67" fmla="*/ 993 h 2268"/>
                <a:gd name="T68" fmla="*/ 1339 w 2183"/>
                <a:gd name="T69" fmla="*/ 1555 h 2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83" h="2268">
                  <a:moveTo>
                    <a:pt x="2182" y="1728"/>
                  </a:moveTo>
                  <a:lnTo>
                    <a:pt x="2182" y="1728"/>
                  </a:lnTo>
                  <a:cubicBezTo>
                    <a:pt x="1771" y="1555"/>
                    <a:pt x="1512" y="1079"/>
                    <a:pt x="1339" y="691"/>
                  </a:cubicBezTo>
                  <a:cubicBezTo>
                    <a:pt x="1188" y="367"/>
                    <a:pt x="951" y="129"/>
                    <a:pt x="626" y="43"/>
                  </a:cubicBezTo>
                  <a:cubicBezTo>
                    <a:pt x="562" y="21"/>
                    <a:pt x="475" y="0"/>
                    <a:pt x="410" y="0"/>
                  </a:cubicBezTo>
                  <a:cubicBezTo>
                    <a:pt x="259" y="0"/>
                    <a:pt x="130" y="43"/>
                    <a:pt x="0" y="43"/>
                  </a:cubicBezTo>
                  <a:cubicBezTo>
                    <a:pt x="281" y="43"/>
                    <a:pt x="583" y="108"/>
                    <a:pt x="778" y="302"/>
                  </a:cubicBezTo>
                  <a:cubicBezTo>
                    <a:pt x="907" y="410"/>
                    <a:pt x="1080" y="604"/>
                    <a:pt x="1015" y="777"/>
                  </a:cubicBezTo>
                  <a:cubicBezTo>
                    <a:pt x="993" y="842"/>
                    <a:pt x="951" y="885"/>
                    <a:pt x="886" y="906"/>
                  </a:cubicBezTo>
                  <a:cubicBezTo>
                    <a:pt x="821" y="929"/>
                    <a:pt x="734" y="885"/>
                    <a:pt x="734" y="820"/>
                  </a:cubicBezTo>
                  <a:cubicBezTo>
                    <a:pt x="713" y="885"/>
                    <a:pt x="756" y="993"/>
                    <a:pt x="821" y="1015"/>
                  </a:cubicBezTo>
                  <a:cubicBezTo>
                    <a:pt x="907" y="1058"/>
                    <a:pt x="993" y="1015"/>
                    <a:pt x="1037" y="950"/>
                  </a:cubicBezTo>
                  <a:cubicBezTo>
                    <a:pt x="1058" y="1231"/>
                    <a:pt x="951" y="1447"/>
                    <a:pt x="778" y="1663"/>
                  </a:cubicBezTo>
                  <a:cubicBezTo>
                    <a:pt x="778" y="1663"/>
                    <a:pt x="864" y="1663"/>
                    <a:pt x="929" y="1641"/>
                  </a:cubicBezTo>
                  <a:cubicBezTo>
                    <a:pt x="929" y="1641"/>
                    <a:pt x="907" y="1749"/>
                    <a:pt x="799" y="1922"/>
                  </a:cubicBezTo>
                  <a:cubicBezTo>
                    <a:pt x="951" y="1857"/>
                    <a:pt x="993" y="1857"/>
                    <a:pt x="1123" y="1749"/>
                  </a:cubicBezTo>
                  <a:cubicBezTo>
                    <a:pt x="1101" y="2138"/>
                    <a:pt x="1512" y="2030"/>
                    <a:pt x="1663" y="2267"/>
                  </a:cubicBezTo>
                  <a:cubicBezTo>
                    <a:pt x="1512" y="2052"/>
                    <a:pt x="1944" y="1792"/>
                    <a:pt x="1771" y="1620"/>
                  </a:cubicBezTo>
                  <a:cubicBezTo>
                    <a:pt x="1901" y="1684"/>
                    <a:pt x="2030" y="1749"/>
                    <a:pt x="2182" y="1728"/>
                  </a:cubicBezTo>
                  <a:close/>
                  <a:moveTo>
                    <a:pt x="1339" y="1555"/>
                  </a:moveTo>
                  <a:lnTo>
                    <a:pt x="1339" y="1555"/>
                  </a:lnTo>
                  <a:cubicBezTo>
                    <a:pt x="1383" y="1728"/>
                    <a:pt x="1469" y="1922"/>
                    <a:pt x="1555" y="2073"/>
                  </a:cubicBezTo>
                  <a:cubicBezTo>
                    <a:pt x="1512" y="1987"/>
                    <a:pt x="1469" y="1922"/>
                    <a:pt x="1425" y="1835"/>
                  </a:cubicBezTo>
                  <a:cubicBezTo>
                    <a:pt x="1383" y="1749"/>
                    <a:pt x="1339" y="1641"/>
                    <a:pt x="1318" y="1555"/>
                  </a:cubicBezTo>
                  <a:cubicBezTo>
                    <a:pt x="1274" y="1382"/>
                    <a:pt x="1253" y="1188"/>
                    <a:pt x="1210" y="993"/>
                  </a:cubicBezTo>
                  <a:cubicBezTo>
                    <a:pt x="1188" y="820"/>
                    <a:pt x="1123" y="626"/>
                    <a:pt x="1037" y="474"/>
                  </a:cubicBezTo>
                  <a:cubicBezTo>
                    <a:pt x="1015" y="432"/>
                    <a:pt x="972" y="388"/>
                    <a:pt x="951" y="345"/>
                  </a:cubicBezTo>
                  <a:cubicBezTo>
                    <a:pt x="929" y="324"/>
                    <a:pt x="886" y="280"/>
                    <a:pt x="842" y="259"/>
                  </a:cubicBezTo>
                  <a:cubicBezTo>
                    <a:pt x="821" y="215"/>
                    <a:pt x="778" y="194"/>
                    <a:pt x="734" y="172"/>
                  </a:cubicBezTo>
                  <a:cubicBezTo>
                    <a:pt x="691" y="151"/>
                    <a:pt x="648" y="129"/>
                    <a:pt x="605" y="129"/>
                  </a:cubicBezTo>
                  <a:cubicBezTo>
                    <a:pt x="648" y="129"/>
                    <a:pt x="691" y="151"/>
                    <a:pt x="734" y="172"/>
                  </a:cubicBezTo>
                  <a:cubicBezTo>
                    <a:pt x="778" y="194"/>
                    <a:pt x="821" y="215"/>
                    <a:pt x="864" y="237"/>
                  </a:cubicBezTo>
                  <a:cubicBezTo>
                    <a:pt x="929" y="302"/>
                    <a:pt x="993" y="388"/>
                    <a:pt x="1058" y="453"/>
                  </a:cubicBezTo>
                  <a:cubicBezTo>
                    <a:pt x="1145" y="626"/>
                    <a:pt x="1210" y="799"/>
                    <a:pt x="1253" y="993"/>
                  </a:cubicBezTo>
                  <a:cubicBezTo>
                    <a:pt x="1274" y="1188"/>
                    <a:pt x="1296" y="1361"/>
                    <a:pt x="1339" y="155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15" name="Freeform 14"/>
            <p:cNvSpPr>
              <a:spLocks noChangeArrowheads="1"/>
            </p:cNvSpPr>
            <p:nvPr/>
          </p:nvSpPr>
          <p:spPr bwMode="auto">
            <a:xfrm>
              <a:off x="5039654" y="3724857"/>
              <a:ext cx="456797" cy="349391"/>
            </a:xfrm>
            <a:custGeom>
              <a:avLst/>
              <a:gdLst>
                <a:gd name="T0" fmla="*/ 1555 w 1556"/>
                <a:gd name="T1" fmla="*/ 929 h 1189"/>
                <a:gd name="T2" fmla="*/ 1555 w 1556"/>
                <a:gd name="T3" fmla="*/ 929 h 1189"/>
                <a:gd name="T4" fmla="*/ 0 w 1556"/>
                <a:gd name="T5" fmla="*/ 0 h 1189"/>
                <a:gd name="T6" fmla="*/ 1144 w 1556"/>
                <a:gd name="T7" fmla="*/ 1188 h 1189"/>
                <a:gd name="T8" fmla="*/ 907 w 1556"/>
                <a:gd name="T9" fmla="*/ 907 h 1189"/>
                <a:gd name="T10" fmla="*/ 1555 w 1556"/>
                <a:gd name="T11" fmla="*/ 929 h 1189"/>
                <a:gd name="T12" fmla="*/ 1167 w 1556"/>
                <a:gd name="T13" fmla="*/ 864 h 1189"/>
                <a:gd name="T14" fmla="*/ 1167 w 1556"/>
                <a:gd name="T15" fmla="*/ 864 h 1189"/>
                <a:gd name="T16" fmla="*/ 907 w 1556"/>
                <a:gd name="T17" fmla="*/ 799 h 1189"/>
                <a:gd name="T18" fmla="*/ 670 w 1556"/>
                <a:gd name="T19" fmla="*/ 670 h 1189"/>
                <a:gd name="T20" fmla="*/ 453 w 1556"/>
                <a:gd name="T21" fmla="*/ 518 h 1189"/>
                <a:gd name="T22" fmla="*/ 259 w 1556"/>
                <a:gd name="T23" fmla="*/ 345 h 1189"/>
                <a:gd name="T24" fmla="*/ 453 w 1556"/>
                <a:gd name="T25" fmla="*/ 518 h 1189"/>
                <a:gd name="T26" fmla="*/ 670 w 1556"/>
                <a:gd name="T27" fmla="*/ 648 h 1189"/>
                <a:gd name="T28" fmla="*/ 929 w 1556"/>
                <a:gd name="T29" fmla="*/ 777 h 1189"/>
                <a:gd name="T30" fmla="*/ 1167 w 1556"/>
                <a:gd name="T31" fmla="*/ 864 h 1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56" h="1189">
                  <a:moveTo>
                    <a:pt x="1555" y="929"/>
                  </a:moveTo>
                  <a:lnTo>
                    <a:pt x="1555" y="929"/>
                  </a:lnTo>
                  <a:cubicBezTo>
                    <a:pt x="950" y="777"/>
                    <a:pt x="410" y="453"/>
                    <a:pt x="0" y="0"/>
                  </a:cubicBezTo>
                  <a:cubicBezTo>
                    <a:pt x="173" y="345"/>
                    <a:pt x="712" y="1123"/>
                    <a:pt x="1144" y="1188"/>
                  </a:cubicBezTo>
                  <a:cubicBezTo>
                    <a:pt x="1144" y="1166"/>
                    <a:pt x="950" y="994"/>
                    <a:pt x="907" y="907"/>
                  </a:cubicBezTo>
                  <a:cubicBezTo>
                    <a:pt x="1080" y="1015"/>
                    <a:pt x="1361" y="1037"/>
                    <a:pt x="1555" y="929"/>
                  </a:cubicBezTo>
                  <a:close/>
                  <a:moveTo>
                    <a:pt x="1167" y="864"/>
                  </a:moveTo>
                  <a:lnTo>
                    <a:pt x="1167" y="864"/>
                  </a:lnTo>
                  <a:cubicBezTo>
                    <a:pt x="1080" y="842"/>
                    <a:pt x="994" y="821"/>
                    <a:pt x="907" y="799"/>
                  </a:cubicBezTo>
                  <a:cubicBezTo>
                    <a:pt x="821" y="756"/>
                    <a:pt x="735" y="712"/>
                    <a:pt x="670" y="670"/>
                  </a:cubicBezTo>
                  <a:cubicBezTo>
                    <a:pt x="583" y="626"/>
                    <a:pt x="518" y="583"/>
                    <a:pt x="453" y="518"/>
                  </a:cubicBezTo>
                  <a:cubicBezTo>
                    <a:pt x="389" y="475"/>
                    <a:pt x="324" y="410"/>
                    <a:pt x="259" y="345"/>
                  </a:cubicBezTo>
                  <a:cubicBezTo>
                    <a:pt x="324" y="389"/>
                    <a:pt x="389" y="453"/>
                    <a:pt x="453" y="518"/>
                  </a:cubicBezTo>
                  <a:cubicBezTo>
                    <a:pt x="540" y="562"/>
                    <a:pt x="605" y="605"/>
                    <a:pt x="670" y="648"/>
                  </a:cubicBezTo>
                  <a:cubicBezTo>
                    <a:pt x="756" y="712"/>
                    <a:pt x="842" y="735"/>
                    <a:pt x="929" y="777"/>
                  </a:cubicBezTo>
                  <a:cubicBezTo>
                    <a:pt x="994" y="821"/>
                    <a:pt x="1080" y="842"/>
                    <a:pt x="1167" y="86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16" name="Freeform 15"/>
            <p:cNvSpPr>
              <a:spLocks noChangeArrowheads="1"/>
            </p:cNvSpPr>
            <p:nvPr/>
          </p:nvSpPr>
          <p:spPr bwMode="auto">
            <a:xfrm>
              <a:off x="4584151" y="3609688"/>
              <a:ext cx="216106" cy="240691"/>
            </a:xfrm>
            <a:custGeom>
              <a:avLst/>
              <a:gdLst>
                <a:gd name="T0" fmla="*/ 0 w 735"/>
                <a:gd name="T1" fmla="*/ 0 h 822"/>
                <a:gd name="T2" fmla="*/ 0 w 735"/>
                <a:gd name="T3" fmla="*/ 0 h 822"/>
                <a:gd name="T4" fmla="*/ 518 w 735"/>
                <a:gd name="T5" fmla="*/ 692 h 822"/>
                <a:gd name="T6" fmla="*/ 0 w 735"/>
                <a:gd name="T7" fmla="*/ 0 h 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5" h="822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302" y="821"/>
                    <a:pt x="518" y="692"/>
                  </a:cubicBezTo>
                  <a:cubicBezTo>
                    <a:pt x="734" y="562"/>
                    <a:pt x="0" y="0"/>
                    <a:pt x="0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</p:grpSp>
      <p:grpSp>
        <p:nvGrpSpPr>
          <p:cNvPr id="18" name="Group 17"/>
          <p:cNvGrpSpPr/>
          <p:nvPr userDrawn="1"/>
        </p:nvGrpSpPr>
        <p:grpSpPr>
          <a:xfrm>
            <a:off x="3959326" y="183176"/>
            <a:ext cx="1197890" cy="281348"/>
            <a:chOff x="3125767" y="739503"/>
            <a:chExt cx="2865008" cy="672901"/>
          </a:xfrm>
        </p:grpSpPr>
        <p:sp>
          <p:nvSpPr>
            <p:cNvPr id="19" name="Freeform 18"/>
            <p:cNvSpPr>
              <a:spLocks noChangeArrowheads="1"/>
            </p:cNvSpPr>
            <p:nvPr/>
          </p:nvSpPr>
          <p:spPr bwMode="auto">
            <a:xfrm>
              <a:off x="5229878" y="1107010"/>
              <a:ext cx="417975" cy="247161"/>
            </a:xfrm>
            <a:custGeom>
              <a:avLst/>
              <a:gdLst>
                <a:gd name="T0" fmla="*/ 1188 w 1426"/>
                <a:gd name="T1" fmla="*/ 346 h 844"/>
                <a:gd name="T2" fmla="*/ 1188 w 1426"/>
                <a:gd name="T3" fmla="*/ 346 h 844"/>
                <a:gd name="T4" fmla="*/ 993 w 1426"/>
                <a:gd name="T5" fmla="*/ 194 h 844"/>
                <a:gd name="T6" fmla="*/ 410 w 1426"/>
                <a:gd name="T7" fmla="*/ 21 h 844"/>
                <a:gd name="T8" fmla="*/ 0 w 1426"/>
                <a:gd name="T9" fmla="*/ 173 h 844"/>
                <a:gd name="T10" fmla="*/ 194 w 1426"/>
                <a:gd name="T11" fmla="*/ 151 h 844"/>
                <a:gd name="T12" fmla="*/ 540 w 1426"/>
                <a:gd name="T13" fmla="*/ 388 h 844"/>
                <a:gd name="T14" fmla="*/ 475 w 1426"/>
                <a:gd name="T15" fmla="*/ 820 h 844"/>
                <a:gd name="T16" fmla="*/ 648 w 1426"/>
                <a:gd name="T17" fmla="*/ 799 h 844"/>
                <a:gd name="T18" fmla="*/ 713 w 1426"/>
                <a:gd name="T19" fmla="*/ 626 h 844"/>
                <a:gd name="T20" fmla="*/ 842 w 1426"/>
                <a:gd name="T21" fmla="*/ 713 h 844"/>
                <a:gd name="T22" fmla="*/ 972 w 1426"/>
                <a:gd name="T23" fmla="*/ 691 h 844"/>
                <a:gd name="T24" fmla="*/ 950 w 1426"/>
                <a:gd name="T25" fmla="*/ 561 h 844"/>
                <a:gd name="T26" fmla="*/ 1231 w 1426"/>
                <a:gd name="T27" fmla="*/ 583 h 844"/>
                <a:gd name="T28" fmla="*/ 1425 w 1426"/>
                <a:gd name="T29" fmla="*/ 367 h 844"/>
                <a:gd name="T30" fmla="*/ 1188 w 1426"/>
                <a:gd name="T31" fmla="*/ 346 h 844"/>
                <a:gd name="T32" fmla="*/ 972 w 1426"/>
                <a:gd name="T33" fmla="*/ 388 h 844"/>
                <a:gd name="T34" fmla="*/ 972 w 1426"/>
                <a:gd name="T35" fmla="*/ 388 h 844"/>
                <a:gd name="T36" fmla="*/ 821 w 1426"/>
                <a:gd name="T37" fmla="*/ 259 h 844"/>
                <a:gd name="T38" fmla="*/ 842 w 1426"/>
                <a:gd name="T39" fmla="*/ 302 h 844"/>
                <a:gd name="T40" fmla="*/ 886 w 1426"/>
                <a:gd name="T41" fmla="*/ 497 h 844"/>
                <a:gd name="T42" fmla="*/ 821 w 1426"/>
                <a:gd name="T43" fmla="*/ 302 h 844"/>
                <a:gd name="T44" fmla="*/ 756 w 1426"/>
                <a:gd name="T45" fmla="*/ 194 h 844"/>
                <a:gd name="T46" fmla="*/ 626 w 1426"/>
                <a:gd name="T47" fmla="*/ 151 h 844"/>
                <a:gd name="T48" fmla="*/ 432 w 1426"/>
                <a:gd name="T49" fmla="*/ 129 h 844"/>
                <a:gd name="T50" fmla="*/ 648 w 1426"/>
                <a:gd name="T51" fmla="*/ 129 h 844"/>
                <a:gd name="T52" fmla="*/ 821 w 1426"/>
                <a:gd name="T53" fmla="*/ 238 h 844"/>
                <a:gd name="T54" fmla="*/ 972 w 1426"/>
                <a:gd name="T55" fmla="*/ 367 h 844"/>
                <a:gd name="T56" fmla="*/ 1145 w 1426"/>
                <a:gd name="T57" fmla="*/ 475 h 844"/>
                <a:gd name="T58" fmla="*/ 972 w 1426"/>
                <a:gd name="T59" fmla="*/ 388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26" h="844">
                  <a:moveTo>
                    <a:pt x="1188" y="346"/>
                  </a:moveTo>
                  <a:lnTo>
                    <a:pt x="1188" y="346"/>
                  </a:lnTo>
                  <a:cubicBezTo>
                    <a:pt x="1123" y="302"/>
                    <a:pt x="1058" y="259"/>
                    <a:pt x="993" y="194"/>
                  </a:cubicBezTo>
                  <a:cubicBezTo>
                    <a:pt x="821" y="65"/>
                    <a:pt x="605" y="0"/>
                    <a:pt x="410" y="21"/>
                  </a:cubicBezTo>
                  <a:cubicBezTo>
                    <a:pt x="259" y="43"/>
                    <a:pt x="129" y="86"/>
                    <a:pt x="0" y="173"/>
                  </a:cubicBezTo>
                  <a:cubicBezTo>
                    <a:pt x="64" y="151"/>
                    <a:pt x="129" y="151"/>
                    <a:pt x="194" y="151"/>
                  </a:cubicBezTo>
                  <a:cubicBezTo>
                    <a:pt x="346" y="151"/>
                    <a:pt x="496" y="259"/>
                    <a:pt x="540" y="388"/>
                  </a:cubicBezTo>
                  <a:cubicBezTo>
                    <a:pt x="605" y="518"/>
                    <a:pt x="561" y="713"/>
                    <a:pt x="475" y="820"/>
                  </a:cubicBezTo>
                  <a:cubicBezTo>
                    <a:pt x="519" y="843"/>
                    <a:pt x="605" y="843"/>
                    <a:pt x="648" y="799"/>
                  </a:cubicBezTo>
                  <a:cubicBezTo>
                    <a:pt x="713" y="778"/>
                    <a:pt x="734" y="691"/>
                    <a:pt x="713" y="626"/>
                  </a:cubicBezTo>
                  <a:cubicBezTo>
                    <a:pt x="756" y="670"/>
                    <a:pt x="778" y="691"/>
                    <a:pt x="842" y="713"/>
                  </a:cubicBezTo>
                  <a:cubicBezTo>
                    <a:pt x="886" y="734"/>
                    <a:pt x="928" y="734"/>
                    <a:pt x="972" y="691"/>
                  </a:cubicBezTo>
                  <a:cubicBezTo>
                    <a:pt x="993" y="648"/>
                    <a:pt x="972" y="605"/>
                    <a:pt x="950" y="561"/>
                  </a:cubicBezTo>
                  <a:cubicBezTo>
                    <a:pt x="1037" y="605"/>
                    <a:pt x="1145" y="626"/>
                    <a:pt x="1231" y="583"/>
                  </a:cubicBezTo>
                  <a:cubicBezTo>
                    <a:pt x="1317" y="561"/>
                    <a:pt x="1382" y="475"/>
                    <a:pt x="1425" y="367"/>
                  </a:cubicBezTo>
                  <a:cubicBezTo>
                    <a:pt x="1339" y="411"/>
                    <a:pt x="1253" y="388"/>
                    <a:pt x="1188" y="346"/>
                  </a:cubicBezTo>
                  <a:close/>
                  <a:moveTo>
                    <a:pt x="972" y="388"/>
                  </a:moveTo>
                  <a:lnTo>
                    <a:pt x="972" y="388"/>
                  </a:lnTo>
                  <a:cubicBezTo>
                    <a:pt x="928" y="346"/>
                    <a:pt x="886" y="302"/>
                    <a:pt x="821" y="259"/>
                  </a:cubicBezTo>
                  <a:cubicBezTo>
                    <a:pt x="842" y="281"/>
                    <a:pt x="842" y="281"/>
                    <a:pt x="842" y="302"/>
                  </a:cubicBezTo>
                  <a:cubicBezTo>
                    <a:pt x="886" y="346"/>
                    <a:pt x="907" y="432"/>
                    <a:pt x="886" y="497"/>
                  </a:cubicBezTo>
                  <a:cubicBezTo>
                    <a:pt x="886" y="432"/>
                    <a:pt x="864" y="367"/>
                    <a:pt x="821" y="302"/>
                  </a:cubicBezTo>
                  <a:cubicBezTo>
                    <a:pt x="799" y="281"/>
                    <a:pt x="778" y="238"/>
                    <a:pt x="756" y="194"/>
                  </a:cubicBezTo>
                  <a:cubicBezTo>
                    <a:pt x="713" y="173"/>
                    <a:pt x="669" y="173"/>
                    <a:pt x="626" y="151"/>
                  </a:cubicBezTo>
                  <a:cubicBezTo>
                    <a:pt x="561" y="129"/>
                    <a:pt x="496" y="129"/>
                    <a:pt x="432" y="129"/>
                  </a:cubicBezTo>
                  <a:cubicBezTo>
                    <a:pt x="496" y="108"/>
                    <a:pt x="561" y="108"/>
                    <a:pt x="648" y="129"/>
                  </a:cubicBezTo>
                  <a:cubicBezTo>
                    <a:pt x="713" y="151"/>
                    <a:pt x="778" y="194"/>
                    <a:pt x="821" y="238"/>
                  </a:cubicBezTo>
                  <a:cubicBezTo>
                    <a:pt x="886" y="281"/>
                    <a:pt x="928" y="324"/>
                    <a:pt x="972" y="367"/>
                  </a:cubicBezTo>
                  <a:cubicBezTo>
                    <a:pt x="1037" y="411"/>
                    <a:pt x="1080" y="453"/>
                    <a:pt x="1145" y="475"/>
                  </a:cubicBezTo>
                  <a:cubicBezTo>
                    <a:pt x="1080" y="475"/>
                    <a:pt x="1015" y="432"/>
                    <a:pt x="972" y="38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20" name="Freeform 19"/>
            <p:cNvSpPr>
              <a:spLocks noChangeArrowheads="1"/>
            </p:cNvSpPr>
            <p:nvPr/>
          </p:nvSpPr>
          <p:spPr bwMode="auto">
            <a:xfrm>
              <a:off x="5039654" y="993135"/>
              <a:ext cx="931710" cy="399859"/>
            </a:xfrm>
            <a:custGeom>
              <a:avLst/>
              <a:gdLst>
                <a:gd name="T0" fmla="*/ 2722 w 3176"/>
                <a:gd name="T1" fmla="*/ 259 h 1362"/>
                <a:gd name="T2" fmla="*/ 2722 w 3176"/>
                <a:gd name="T3" fmla="*/ 259 h 1362"/>
                <a:gd name="T4" fmla="*/ 1641 w 3176"/>
                <a:gd name="T5" fmla="*/ 43 h 1362"/>
                <a:gd name="T6" fmla="*/ 0 w 3176"/>
                <a:gd name="T7" fmla="*/ 907 h 1362"/>
                <a:gd name="T8" fmla="*/ 1123 w 3176"/>
                <a:gd name="T9" fmla="*/ 324 h 1362"/>
                <a:gd name="T10" fmla="*/ 1555 w 3176"/>
                <a:gd name="T11" fmla="*/ 303 h 1362"/>
                <a:gd name="T12" fmla="*/ 1749 w 3176"/>
                <a:gd name="T13" fmla="*/ 345 h 1362"/>
                <a:gd name="T14" fmla="*/ 1944 w 3176"/>
                <a:gd name="T15" fmla="*/ 410 h 1362"/>
                <a:gd name="T16" fmla="*/ 2138 w 3176"/>
                <a:gd name="T17" fmla="*/ 345 h 1362"/>
                <a:gd name="T18" fmla="*/ 2117 w 3176"/>
                <a:gd name="T19" fmla="*/ 195 h 1362"/>
                <a:gd name="T20" fmla="*/ 2570 w 3176"/>
                <a:gd name="T21" fmla="*/ 907 h 1362"/>
                <a:gd name="T22" fmla="*/ 2959 w 3176"/>
                <a:gd name="T23" fmla="*/ 1167 h 1362"/>
                <a:gd name="T24" fmla="*/ 2981 w 3176"/>
                <a:gd name="T25" fmla="*/ 1274 h 1362"/>
                <a:gd name="T26" fmla="*/ 3110 w 3176"/>
                <a:gd name="T27" fmla="*/ 1296 h 1362"/>
                <a:gd name="T28" fmla="*/ 3131 w 3176"/>
                <a:gd name="T29" fmla="*/ 1188 h 1362"/>
                <a:gd name="T30" fmla="*/ 2722 w 3176"/>
                <a:gd name="T31" fmla="*/ 259 h 1362"/>
                <a:gd name="T32" fmla="*/ 3045 w 3176"/>
                <a:gd name="T33" fmla="*/ 842 h 1362"/>
                <a:gd name="T34" fmla="*/ 3045 w 3176"/>
                <a:gd name="T35" fmla="*/ 842 h 1362"/>
                <a:gd name="T36" fmla="*/ 2894 w 3176"/>
                <a:gd name="T37" fmla="*/ 562 h 1362"/>
                <a:gd name="T38" fmla="*/ 2657 w 3176"/>
                <a:gd name="T39" fmla="*/ 345 h 1362"/>
                <a:gd name="T40" fmla="*/ 2376 w 3176"/>
                <a:gd name="T41" fmla="*/ 173 h 1362"/>
                <a:gd name="T42" fmla="*/ 2678 w 3176"/>
                <a:gd name="T43" fmla="*/ 324 h 1362"/>
                <a:gd name="T44" fmla="*/ 2916 w 3176"/>
                <a:gd name="T45" fmla="*/ 540 h 1362"/>
                <a:gd name="T46" fmla="*/ 3067 w 3176"/>
                <a:gd name="T47" fmla="*/ 842 h 1362"/>
                <a:gd name="T48" fmla="*/ 3089 w 3176"/>
                <a:gd name="T49" fmla="*/ 1167 h 1362"/>
                <a:gd name="T50" fmla="*/ 3045 w 3176"/>
                <a:gd name="T51" fmla="*/ 842 h 1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76" h="1362">
                  <a:moveTo>
                    <a:pt x="2722" y="259"/>
                  </a:moveTo>
                  <a:lnTo>
                    <a:pt x="2722" y="259"/>
                  </a:lnTo>
                  <a:cubicBezTo>
                    <a:pt x="2419" y="43"/>
                    <a:pt x="2008" y="0"/>
                    <a:pt x="1641" y="43"/>
                  </a:cubicBezTo>
                  <a:cubicBezTo>
                    <a:pt x="950" y="108"/>
                    <a:pt x="410" y="389"/>
                    <a:pt x="0" y="907"/>
                  </a:cubicBezTo>
                  <a:cubicBezTo>
                    <a:pt x="259" y="583"/>
                    <a:pt x="712" y="368"/>
                    <a:pt x="1123" y="324"/>
                  </a:cubicBezTo>
                  <a:cubicBezTo>
                    <a:pt x="1274" y="303"/>
                    <a:pt x="1404" y="281"/>
                    <a:pt x="1555" y="303"/>
                  </a:cubicBezTo>
                  <a:cubicBezTo>
                    <a:pt x="1620" y="303"/>
                    <a:pt x="1685" y="324"/>
                    <a:pt x="1749" y="345"/>
                  </a:cubicBezTo>
                  <a:cubicBezTo>
                    <a:pt x="1814" y="368"/>
                    <a:pt x="1879" y="389"/>
                    <a:pt x="1944" y="410"/>
                  </a:cubicBezTo>
                  <a:cubicBezTo>
                    <a:pt x="2008" y="410"/>
                    <a:pt x="2073" y="389"/>
                    <a:pt x="2138" y="345"/>
                  </a:cubicBezTo>
                  <a:cubicBezTo>
                    <a:pt x="2181" y="303"/>
                    <a:pt x="2181" y="216"/>
                    <a:pt x="2117" y="195"/>
                  </a:cubicBezTo>
                  <a:cubicBezTo>
                    <a:pt x="2376" y="368"/>
                    <a:pt x="2505" y="627"/>
                    <a:pt x="2570" y="907"/>
                  </a:cubicBezTo>
                  <a:cubicBezTo>
                    <a:pt x="2613" y="1188"/>
                    <a:pt x="2851" y="1361"/>
                    <a:pt x="2959" y="1167"/>
                  </a:cubicBezTo>
                  <a:cubicBezTo>
                    <a:pt x="2981" y="1188"/>
                    <a:pt x="2959" y="1232"/>
                    <a:pt x="2981" y="1274"/>
                  </a:cubicBezTo>
                  <a:cubicBezTo>
                    <a:pt x="3002" y="1318"/>
                    <a:pt x="3067" y="1339"/>
                    <a:pt x="3110" y="1296"/>
                  </a:cubicBezTo>
                  <a:cubicBezTo>
                    <a:pt x="3131" y="1253"/>
                    <a:pt x="3131" y="1232"/>
                    <a:pt x="3131" y="1188"/>
                  </a:cubicBezTo>
                  <a:cubicBezTo>
                    <a:pt x="3175" y="821"/>
                    <a:pt x="3045" y="475"/>
                    <a:pt x="2722" y="259"/>
                  </a:cubicBezTo>
                  <a:close/>
                  <a:moveTo>
                    <a:pt x="3045" y="842"/>
                  </a:moveTo>
                  <a:lnTo>
                    <a:pt x="3045" y="842"/>
                  </a:lnTo>
                  <a:cubicBezTo>
                    <a:pt x="3002" y="756"/>
                    <a:pt x="2959" y="648"/>
                    <a:pt x="2894" y="562"/>
                  </a:cubicBezTo>
                  <a:cubicBezTo>
                    <a:pt x="2829" y="475"/>
                    <a:pt x="2743" y="410"/>
                    <a:pt x="2657" y="345"/>
                  </a:cubicBezTo>
                  <a:cubicBezTo>
                    <a:pt x="2570" y="259"/>
                    <a:pt x="2484" y="216"/>
                    <a:pt x="2376" y="173"/>
                  </a:cubicBezTo>
                  <a:cubicBezTo>
                    <a:pt x="2484" y="195"/>
                    <a:pt x="2592" y="259"/>
                    <a:pt x="2678" y="324"/>
                  </a:cubicBezTo>
                  <a:cubicBezTo>
                    <a:pt x="2764" y="389"/>
                    <a:pt x="2851" y="454"/>
                    <a:pt x="2916" y="540"/>
                  </a:cubicBezTo>
                  <a:cubicBezTo>
                    <a:pt x="2981" y="627"/>
                    <a:pt x="3024" y="735"/>
                    <a:pt x="3067" y="842"/>
                  </a:cubicBezTo>
                  <a:cubicBezTo>
                    <a:pt x="3089" y="950"/>
                    <a:pt x="3089" y="1059"/>
                    <a:pt x="3089" y="1167"/>
                  </a:cubicBezTo>
                  <a:cubicBezTo>
                    <a:pt x="3089" y="1059"/>
                    <a:pt x="3067" y="950"/>
                    <a:pt x="3045" y="84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21" name="Freeform 20"/>
            <p:cNvSpPr>
              <a:spLocks noChangeArrowheads="1"/>
            </p:cNvSpPr>
            <p:nvPr/>
          </p:nvSpPr>
          <p:spPr bwMode="auto">
            <a:xfrm>
              <a:off x="5590915" y="929727"/>
              <a:ext cx="399860" cy="190224"/>
            </a:xfrm>
            <a:custGeom>
              <a:avLst/>
              <a:gdLst>
                <a:gd name="T0" fmla="*/ 0 w 1362"/>
                <a:gd name="T1" fmla="*/ 194 h 649"/>
                <a:gd name="T2" fmla="*/ 0 w 1362"/>
                <a:gd name="T3" fmla="*/ 194 h 649"/>
                <a:gd name="T4" fmla="*/ 820 w 1362"/>
                <a:gd name="T5" fmla="*/ 216 h 649"/>
                <a:gd name="T6" fmla="*/ 950 w 1362"/>
                <a:gd name="T7" fmla="*/ 238 h 649"/>
                <a:gd name="T8" fmla="*/ 1080 w 1362"/>
                <a:gd name="T9" fmla="*/ 216 h 649"/>
                <a:gd name="T10" fmla="*/ 1145 w 1362"/>
                <a:gd name="T11" fmla="*/ 87 h 649"/>
                <a:gd name="T12" fmla="*/ 1015 w 1362"/>
                <a:gd name="T13" fmla="*/ 43 h 649"/>
                <a:gd name="T14" fmla="*/ 1275 w 1362"/>
                <a:gd name="T15" fmla="*/ 65 h 649"/>
                <a:gd name="T16" fmla="*/ 1317 w 1362"/>
                <a:gd name="T17" fmla="*/ 302 h 649"/>
                <a:gd name="T18" fmla="*/ 1102 w 1362"/>
                <a:gd name="T19" fmla="*/ 432 h 649"/>
                <a:gd name="T20" fmla="*/ 1166 w 1362"/>
                <a:gd name="T21" fmla="*/ 497 h 649"/>
                <a:gd name="T22" fmla="*/ 950 w 1362"/>
                <a:gd name="T23" fmla="*/ 454 h 649"/>
                <a:gd name="T24" fmla="*/ 0 w 1362"/>
                <a:gd name="T25" fmla="*/ 194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62" h="649">
                  <a:moveTo>
                    <a:pt x="0" y="194"/>
                  </a:moveTo>
                  <a:lnTo>
                    <a:pt x="0" y="194"/>
                  </a:lnTo>
                  <a:cubicBezTo>
                    <a:pt x="281" y="130"/>
                    <a:pt x="540" y="130"/>
                    <a:pt x="820" y="216"/>
                  </a:cubicBezTo>
                  <a:cubicBezTo>
                    <a:pt x="864" y="216"/>
                    <a:pt x="907" y="238"/>
                    <a:pt x="950" y="238"/>
                  </a:cubicBezTo>
                  <a:cubicBezTo>
                    <a:pt x="993" y="259"/>
                    <a:pt x="1037" y="238"/>
                    <a:pt x="1080" y="216"/>
                  </a:cubicBezTo>
                  <a:cubicBezTo>
                    <a:pt x="1123" y="194"/>
                    <a:pt x="1145" y="152"/>
                    <a:pt x="1145" y="87"/>
                  </a:cubicBezTo>
                  <a:cubicBezTo>
                    <a:pt x="1123" y="43"/>
                    <a:pt x="1058" y="22"/>
                    <a:pt x="1015" y="43"/>
                  </a:cubicBezTo>
                  <a:cubicBezTo>
                    <a:pt x="1102" y="0"/>
                    <a:pt x="1210" y="0"/>
                    <a:pt x="1275" y="65"/>
                  </a:cubicBezTo>
                  <a:cubicBezTo>
                    <a:pt x="1339" y="130"/>
                    <a:pt x="1361" y="216"/>
                    <a:pt x="1317" y="302"/>
                  </a:cubicBezTo>
                  <a:cubicBezTo>
                    <a:pt x="1275" y="389"/>
                    <a:pt x="1188" y="432"/>
                    <a:pt x="1102" y="432"/>
                  </a:cubicBezTo>
                  <a:cubicBezTo>
                    <a:pt x="1123" y="432"/>
                    <a:pt x="1166" y="454"/>
                    <a:pt x="1166" y="497"/>
                  </a:cubicBezTo>
                  <a:cubicBezTo>
                    <a:pt x="1231" y="648"/>
                    <a:pt x="972" y="475"/>
                    <a:pt x="950" y="454"/>
                  </a:cubicBezTo>
                  <a:cubicBezTo>
                    <a:pt x="691" y="302"/>
                    <a:pt x="302" y="130"/>
                    <a:pt x="0" y="19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22" name="Freeform 21"/>
            <p:cNvSpPr>
              <a:spLocks noChangeArrowheads="1"/>
            </p:cNvSpPr>
            <p:nvPr/>
          </p:nvSpPr>
          <p:spPr bwMode="auto">
            <a:xfrm>
              <a:off x="4595798" y="739503"/>
              <a:ext cx="640550" cy="672901"/>
            </a:xfrm>
            <a:custGeom>
              <a:avLst/>
              <a:gdLst>
                <a:gd name="T0" fmla="*/ 1771 w 2183"/>
                <a:gd name="T1" fmla="*/ 670 h 2291"/>
                <a:gd name="T2" fmla="*/ 1771 w 2183"/>
                <a:gd name="T3" fmla="*/ 670 h 2291"/>
                <a:gd name="T4" fmla="*/ 1663 w 2183"/>
                <a:gd name="T5" fmla="*/ 0 h 2291"/>
                <a:gd name="T6" fmla="*/ 1123 w 2183"/>
                <a:gd name="T7" fmla="*/ 540 h 2291"/>
                <a:gd name="T8" fmla="*/ 799 w 2183"/>
                <a:gd name="T9" fmla="*/ 368 h 2291"/>
                <a:gd name="T10" fmla="*/ 929 w 2183"/>
                <a:gd name="T11" fmla="*/ 648 h 2291"/>
                <a:gd name="T12" fmla="*/ 778 w 2183"/>
                <a:gd name="T13" fmla="*/ 627 h 2291"/>
                <a:gd name="T14" fmla="*/ 1037 w 2183"/>
                <a:gd name="T15" fmla="*/ 1318 h 2291"/>
                <a:gd name="T16" fmla="*/ 821 w 2183"/>
                <a:gd name="T17" fmla="*/ 1253 h 2291"/>
                <a:gd name="T18" fmla="*/ 734 w 2183"/>
                <a:gd name="T19" fmla="*/ 1469 h 2291"/>
                <a:gd name="T20" fmla="*/ 886 w 2183"/>
                <a:gd name="T21" fmla="*/ 1382 h 2291"/>
                <a:gd name="T22" fmla="*/ 1015 w 2183"/>
                <a:gd name="T23" fmla="*/ 1512 h 2291"/>
                <a:gd name="T24" fmla="*/ 778 w 2183"/>
                <a:gd name="T25" fmla="*/ 1966 h 2291"/>
                <a:gd name="T26" fmla="*/ 0 w 2183"/>
                <a:gd name="T27" fmla="*/ 2246 h 2291"/>
                <a:gd name="T28" fmla="*/ 410 w 2183"/>
                <a:gd name="T29" fmla="*/ 2268 h 2291"/>
                <a:gd name="T30" fmla="*/ 626 w 2183"/>
                <a:gd name="T31" fmla="*/ 2246 h 2291"/>
                <a:gd name="T32" fmla="*/ 1339 w 2183"/>
                <a:gd name="T33" fmla="*/ 1577 h 2291"/>
                <a:gd name="T34" fmla="*/ 2182 w 2183"/>
                <a:gd name="T35" fmla="*/ 540 h 2291"/>
                <a:gd name="T36" fmla="*/ 1771 w 2183"/>
                <a:gd name="T37" fmla="*/ 670 h 2291"/>
                <a:gd name="T38" fmla="*/ 1253 w 2183"/>
                <a:gd name="T39" fmla="*/ 1296 h 2291"/>
                <a:gd name="T40" fmla="*/ 1253 w 2183"/>
                <a:gd name="T41" fmla="*/ 1296 h 2291"/>
                <a:gd name="T42" fmla="*/ 1058 w 2183"/>
                <a:gd name="T43" fmla="*/ 1814 h 2291"/>
                <a:gd name="T44" fmla="*/ 864 w 2183"/>
                <a:gd name="T45" fmla="*/ 2031 h 2291"/>
                <a:gd name="T46" fmla="*/ 734 w 2183"/>
                <a:gd name="T47" fmla="*/ 2117 h 2291"/>
                <a:gd name="T48" fmla="*/ 605 w 2183"/>
                <a:gd name="T49" fmla="*/ 2160 h 2291"/>
                <a:gd name="T50" fmla="*/ 734 w 2183"/>
                <a:gd name="T51" fmla="*/ 2117 h 2291"/>
                <a:gd name="T52" fmla="*/ 842 w 2183"/>
                <a:gd name="T53" fmla="*/ 2031 h 2291"/>
                <a:gd name="T54" fmla="*/ 951 w 2183"/>
                <a:gd name="T55" fmla="*/ 1923 h 2291"/>
                <a:gd name="T56" fmla="*/ 1037 w 2183"/>
                <a:gd name="T57" fmla="*/ 1814 h 2291"/>
                <a:gd name="T58" fmla="*/ 1210 w 2183"/>
                <a:gd name="T59" fmla="*/ 1274 h 2291"/>
                <a:gd name="T60" fmla="*/ 1318 w 2183"/>
                <a:gd name="T61" fmla="*/ 713 h 2291"/>
                <a:gd name="T62" fmla="*/ 1425 w 2183"/>
                <a:gd name="T63" fmla="*/ 454 h 2291"/>
                <a:gd name="T64" fmla="*/ 1555 w 2183"/>
                <a:gd name="T65" fmla="*/ 195 h 2291"/>
                <a:gd name="T66" fmla="*/ 1339 w 2183"/>
                <a:gd name="T67" fmla="*/ 735 h 2291"/>
                <a:gd name="T68" fmla="*/ 1253 w 2183"/>
                <a:gd name="T69" fmla="*/ 1296 h 2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83" h="2291">
                  <a:moveTo>
                    <a:pt x="1771" y="670"/>
                  </a:moveTo>
                  <a:lnTo>
                    <a:pt x="1771" y="670"/>
                  </a:lnTo>
                  <a:cubicBezTo>
                    <a:pt x="1944" y="476"/>
                    <a:pt x="1512" y="216"/>
                    <a:pt x="1663" y="0"/>
                  </a:cubicBezTo>
                  <a:cubicBezTo>
                    <a:pt x="1512" y="238"/>
                    <a:pt x="1101" y="151"/>
                    <a:pt x="1123" y="540"/>
                  </a:cubicBezTo>
                  <a:cubicBezTo>
                    <a:pt x="993" y="432"/>
                    <a:pt x="951" y="411"/>
                    <a:pt x="799" y="368"/>
                  </a:cubicBezTo>
                  <a:cubicBezTo>
                    <a:pt x="907" y="540"/>
                    <a:pt x="929" y="648"/>
                    <a:pt x="929" y="648"/>
                  </a:cubicBezTo>
                  <a:cubicBezTo>
                    <a:pt x="864" y="627"/>
                    <a:pt x="778" y="627"/>
                    <a:pt x="778" y="627"/>
                  </a:cubicBezTo>
                  <a:cubicBezTo>
                    <a:pt x="951" y="821"/>
                    <a:pt x="1058" y="1059"/>
                    <a:pt x="1037" y="1318"/>
                  </a:cubicBezTo>
                  <a:cubicBezTo>
                    <a:pt x="993" y="1253"/>
                    <a:pt x="907" y="1209"/>
                    <a:pt x="821" y="1253"/>
                  </a:cubicBezTo>
                  <a:cubicBezTo>
                    <a:pt x="756" y="1296"/>
                    <a:pt x="713" y="1382"/>
                    <a:pt x="734" y="1469"/>
                  </a:cubicBezTo>
                  <a:cubicBezTo>
                    <a:pt x="734" y="1404"/>
                    <a:pt x="821" y="1361"/>
                    <a:pt x="886" y="1382"/>
                  </a:cubicBezTo>
                  <a:cubicBezTo>
                    <a:pt x="951" y="1404"/>
                    <a:pt x="993" y="1447"/>
                    <a:pt x="1015" y="1512"/>
                  </a:cubicBezTo>
                  <a:cubicBezTo>
                    <a:pt x="1080" y="1685"/>
                    <a:pt x="907" y="1858"/>
                    <a:pt x="778" y="1966"/>
                  </a:cubicBezTo>
                  <a:cubicBezTo>
                    <a:pt x="583" y="2160"/>
                    <a:pt x="281" y="2246"/>
                    <a:pt x="0" y="2246"/>
                  </a:cubicBezTo>
                  <a:cubicBezTo>
                    <a:pt x="130" y="2246"/>
                    <a:pt x="259" y="2290"/>
                    <a:pt x="410" y="2268"/>
                  </a:cubicBezTo>
                  <a:cubicBezTo>
                    <a:pt x="475" y="2268"/>
                    <a:pt x="562" y="2268"/>
                    <a:pt x="626" y="2246"/>
                  </a:cubicBezTo>
                  <a:cubicBezTo>
                    <a:pt x="951" y="2160"/>
                    <a:pt x="1188" y="1923"/>
                    <a:pt x="1339" y="1577"/>
                  </a:cubicBezTo>
                  <a:cubicBezTo>
                    <a:pt x="1512" y="1188"/>
                    <a:pt x="1771" y="735"/>
                    <a:pt x="2182" y="540"/>
                  </a:cubicBezTo>
                  <a:cubicBezTo>
                    <a:pt x="2030" y="540"/>
                    <a:pt x="1901" y="605"/>
                    <a:pt x="1771" y="670"/>
                  </a:cubicBezTo>
                  <a:close/>
                  <a:moveTo>
                    <a:pt x="1253" y="1296"/>
                  </a:moveTo>
                  <a:lnTo>
                    <a:pt x="1253" y="1296"/>
                  </a:lnTo>
                  <a:cubicBezTo>
                    <a:pt x="1210" y="1469"/>
                    <a:pt x="1145" y="1664"/>
                    <a:pt x="1058" y="1814"/>
                  </a:cubicBezTo>
                  <a:cubicBezTo>
                    <a:pt x="993" y="1901"/>
                    <a:pt x="929" y="1966"/>
                    <a:pt x="864" y="2031"/>
                  </a:cubicBezTo>
                  <a:cubicBezTo>
                    <a:pt x="821" y="2073"/>
                    <a:pt x="778" y="2096"/>
                    <a:pt x="734" y="2117"/>
                  </a:cubicBezTo>
                  <a:cubicBezTo>
                    <a:pt x="691" y="2138"/>
                    <a:pt x="648" y="2160"/>
                    <a:pt x="605" y="2160"/>
                  </a:cubicBezTo>
                  <a:cubicBezTo>
                    <a:pt x="648" y="2138"/>
                    <a:pt x="691" y="2138"/>
                    <a:pt x="734" y="2117"/>
                  </a:cubicBezTo>
                  <a:cubicBezTo>
                    <a:pt x="778" y="2073"/>
                    <a:pt x="821" y="2052"/>
                    <a:pt x="842" y="2031"/>
                  </a:cubicBezTo>
                  <a:cubicBezTo>
                    <a:pt x="886" y="1987"/>
                    <a:pt x="929" y="1966"/>
                    <a:pt x="951" y="1923"/>
                  </a:cubicBezTo>
                  <a:cubicBezTo>
                    <a:pt x="972" y="1879"/>
                    <a:pt x="1015" y="1858"/>
                    <a:pt x="1037" y="1814"/>
                  </a:cubicBezTo>
                  <a:cubicBezTo>
                    <a:pt x="1123" y="1641"/>
                    <a:pt x="1188" y="1469"/>
                    <a:pt x="1210" y="1274"/>
                  </a:cubicBezTo>
                  <a:cubicBezTo>
                    <a:pt x="1253" y="1102"/>
                    <a:pt x="1274" y="907"/>
                    <a:pt x="1318" y="713"/>
                  </a:cubicBezTo>
                  <a:cubicBezTo>
                    <a:pt x="1339" y="627"/>
                    <a:pt x="1383" y="540"/>
                    <a:pt x="1425" y="454"/>
                  </a:cubicBezTo>
                  <a:cubicBezTo>
                    <a:pt x="1469" y="368"/>
                    <a:pt x="1512" y="281"/>
                    <a:pt x="1555" y="195"/>
                  </a:cubicBezTo>
                  <a:cubicBezTo>
                    <a:pt x="1469" y="368"/>
                    <a:pt x="1383" y="540"/>
                    <a:pt x="1339" y="735"/>
                  </a:cubicBezTo>
                  <a:cubicBezTo>
                    <a:pt x="1296" y="907"/>
                    <a:pt x="1274" y="1102"/>
                    <a:pt x="1253" y="129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23" name="Freeform 22"/>
            <p:cNvSpPr>
              <a:spLocks noChangeArrowheads="1"/>
            </p:cNvSpPr>
            <p:nvPr/>
          </p:nvSpPr>
          <p:spPr bwMode="auto">
            <a:xfrm>
              <a:off x="5039654" y="879259"/>
              <a:ext cx="456797" cy="341627"/>
            </a:xfrm>
            <a:custGeom>
              <a:avLst/>
              <a:gdLst>
                <a:gd name="T0" fmla="*/ 907 w 1556"/>
                <a:gd name="T1" fmla="*/ 259 h 1166"/>
                <a:gd name="T2" fmla="*/ 907 w 1556"/>
                <a:gd name="T3" fmla="*/ 259 h 1166"/>
                <a:gd name="T4" fmla="*/ 1144 w 1556"/>
                <a:gd name="T5" fmla="*/ 0 h 1166"/>
                <a:gd name="T6" fmla="*/ 0 w 1556"/>
                <a:gd name="T7" fmla="*/ 1165 h 1166"/>
                <a:gd name="T8" fmla="*/ 1555 w 1556"/>
                <a:gd name="T9" fmla="*/ 237 h 1166"/>
                <a:gd name="T10" fmla="*/ 907 w 1556"/>
                <a:gd name="T11" fmla="*/ 259 h 1166"/>
                <a:gd name="T12" fmla="*/ 929 w 1556"/>
                <a:gd name="T13" fmla="*/ 410 h 1166"/>
                <a:gd name="T14" fmla="*/ 929 w 1556"/>
                <a:gd name="T15" fmla="*/ 410 h 1166"/>
                <a:gd name="T16" fmla="*/ 670 w 1556"/>
                <a:gd name="T17" fmla="*/ 518 h 1166"/>
                <a:gd name="T18" fmla="*/ 453 w 1556"/>
                <a:gd name="T19" fmla="*/ 669 h 1166"/>
                <a:gd name="T20" fmla="*/ 259 w 1556"/>
                <a:gd name="T21" fmla="*/ 842 h 1166"/>
                <a:gd name="T22" fmla="*/ 453 w 1556"/>
                <a:gd name="T23" fmla="*/ 647 h 1166"/>
                <a:gd name="T24" fmla="*/ 670 w 1556"/>
                <a:gd name="T25" fmla="*/ 496 h 1166"/>
                <a:gd name="T26" fmla="*/ 907 w 1556"/>
                <a:gd name="T27" fmla="*/ 388 h 1166"/>
                <a:gd name="T28" fmla="*/ 1167 w 1556"/>
                <a:gd name="T29" fmla="*/ 302 h 1166"/>
                <a:gd name="T30" fmla="*/ 929 w 1556"/>
                <a:gd name="T31" fmla="*/ 410 h 1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56" h="1166">
                  <a:moveTo>
                    <a:pt x="907" y="259"/>
                  </a:moveTo>
                  <a:lnTo>
                    <a:pt x="907" y="259"/>
                  </a:lnTo>
                  <a:cubicBezTo>
                    <a:pt x="950" y="194"/>
                    <a:pt x="1144" y="21"/>
                    <a:pt x="1144" y="0"/>
                  </a:cubicBezTo>
                  <a:cubicBezTo>
                    <a:pt x="712" y="64"/>
                    <a:pt x="173" y="820"/>
                    <a:pt x="0" y="1165"/>
                  </a:cubicBezTo>
                  <a:cubicBezTo>
                    <a:pt x="410" y="733"/>
                    <a:pt x="950" y="388"/>
                    <a:pt x="1555" y="237"/>
                  </a:cubicBezTo>
                  <a:cubicBezTo>
                    <a:pt x="1361" y="151"/>
                    <a:pt x="1080" y="172"/>
                    <a:pt x="907" y="259"/>
                  </a:cubicBezTo>
                  <a:close/>
                  <a:moveTo>
                    <a:pt x="929" y="410"/>
                  </a:moveTo>
                  <a:lnTo>
                    <a:pt x="929" y="410"/>
                  </a:lnTo>
                  <a:cubicBezTo>
                    <a:pt x="842" y="431"/>
                    <a:pt x="756" y="474"/>
                    <a:pt x="670" y="518"/>
                  </a:cubicBezTo>
                  <a:cubicBezTo>
                    <a:pt x="605" y="561"/>
                    <a:pt x="540" y="626"/>
                    <a:pt x="453" y="669"/>
                  </a:cubicBezTo>
                  <a:cubicBezTo>
                    <a:pt x="389" y="733"/>
                    <a:pt x="324" y="777"/>
                    <a:pt x="259" y="842"/>
                  </a:cubicBezTo>
                  <a:cubicBezTo>
                    <a:pt x="324" y="777"/>
                    <a:pt x="389" y="712"/>
                    <a:pt x="453" y="647"/>
                  </a:cubicBezTo>
                  <a:cubicBezTo>
                    <a:pt x="518" y="604"/>
                    <a:pt x="583" y="539"/>
                    <a:pt x="670" y="496"/>
                  </a:cubicBezTo>
                  <a:cubicBezTo>
                    <a:pt x="735" y="453"/>
                    <a:pt x="821" y="410"/>
                    <a:pt x="907" y="388"/>
                  </a:cubicBezTo>
                  <a:cubicBezTo>
                    <a:pt x="994" y="345"/>
                    <a:pt x="1080" y="324"/>
                    <a:pt x="1167" y="302"/>
                  </a:cubicBezTo>
                  <a:cubicBezTo>
                    <a:pt x="1080" y="345"/>
                    <a:pt x="994" y="366"/>
                    <a:pt x="929" y="4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24" name="Freeform 23"/>
            <p:cNvSpPr>
              <a:spLocks noChangeArrowheads="1"/>
            </p:cNvSpPr>
            <p:nvPr/>
          </p:nvSpPr>
          <p:spPr bwMode="auto">
            <a:xfrm>
              <a:off x="4584151" y="1094071"/>
              <a:ext cx="216106" cy="247161"/>
            </a:xfrm>
            <a:custGeom>
              <a:avLst/>
              <a:gdLst>
                <a:gd name="T0" fmla="*/ 0 w 735"/>
                <a:gd name="T1" fmla="*/ 843 h 844"/>
                <a:gd name="T2" fmla="*/ 0 w 735"/>
                <a:gd name="T3" fmla="*/ 843 h 844"/>
                <a:gd name="T4" fmla="*/ 518 w 735"/>
                <a:gd name="T5" fmla="*/ 130 h 844"/>
                <a:gd name="T6" fmla="*/ 0 w 735"/>
                <a:gd name="T7" fmla="*/ 843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5" h="844">
                  <a:moveTo>
                    <a:pt x="0" y="843"/>
                  </a:moveTo>
                  <a:lnTo>
                    <a:pt x="0" y="843"/>
                  </a:lnTo>
                  <a:cubicBezTo>
                    <a:pt x="0" y="843"/>
                    <a:pt x="302" y="0"/>
                    <a:pt x="518" y="130"/>
                  </a:cubicBezTo>
                  <a:cubicBezTo>
                    <a:pt x="734" y="282"/>
                    <a:pt x="0" y="843"/>
                    <a:pt x="0" y="843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25" name="Freeform 24"/>
            <p:cNvSpPr>
              <a:spLocks noChangeArrowheads="1"/>
            </p:cNvSpPr>
            <p:nvPr/>
          </p:nvSpPr>
          <p:spPr bwMode="auto">
            <a:xfrm>
              <a:off x="4481923" y="1094070"/>
              <a:ext cx="152696" cy="222575"/>
            </a:xfrm>
            <a:custGeom>
              <a:avLst/>
              <a:gdLst>
                <a:gd name="T0" fmla="*/ 258 w 519"/>
                <a:gd name="T1" fmla="*/ 0 h 758"/>
                <a:gd name="T2" fmla="*/ 258 w 519"/>
                <a:gd name="T3" fmla="*/ 0 h 758"/>
                <a:gd name="T4" fmla="*/ 258 w 519"/>
                <a:gd name="T5" fmla="*/ 757 h 758"/>
                <a:gd name="T6" fmla="*/ 258 w 519"/>
                <a:gd name="T7" fmla="*/ 0 h 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758">
                  <a:moveTo>
                    <a:pt x="258" y="0"/>
                  </a:moveTo>
                  <a:lnTo>
                    <a:pt x="258" y="0"/>
                  </a:lnTo>
                  <a:cubicBezTo>
                    <a:pt x="518" y="0"/>
                    <a:pt x="258" y="757"/>
                    <a:pt x="258" y="757"/>
                  </a:cubicBezTo>
                  <a:cubicBezTo>
                    <a:pt x="258" y="757"/>
                    <a:pt x="0" y="0"/>
                    <a:pt x="258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26" name="Freeform 25"/>
            <p:cNvSpPr>
              <a:spLocks noChangeArrowheads="1"/>
            </p:cNvSpPr>
            <p:nvPr/>
          </p:nvSpPr>
          <p:spPr bwMode="auto">
            <a:xfrm>
              <a:off x="3468687" y="1107010"/>
              <a:ext cx="412799" cy="247161"/>
            </a:xfrm>
            <a:custGeom>
              <a:avLst/>
              <a:gdLst>
                <a:gd name="T0" fmla="*/ 0 w 1405"/>
                <a:gd name="T1" fmla="*/ 367 h 844"/>
                <a:gd name="T2" fmla="*/ 0 w 1405"/>
                <a:gd name="T3" fmla="*/ 367 h 844"/>
                <a:gd name="T4" fmla="*/ 195 w 1405"/>
                <a:gd name="T5" fmla="*/ 583 h 844"/>
                <a:gd name="T6" fmla="*/ 454 w 1405"/>
                <a:gd name="T7" fmla="*/ 561 h 844"/>
                <a:gd name="T8" fmla="*/ 454 w 1405"/>
                <a:gd name="T9" fmla="*/ 691 h 844"/>
                <a:gd name="T10" fmla="*/ 584 w 1405"/>
                <a:gd name="T11" fmla="*/ 713 h 844"/>
                <a:gd name="T12" fmla="*/ 713 w 1405"/>
                <a:gd name="T13" fmla="*/ 626 h 844"/>
                <a:gd name="T14" fmla="*/ 757 w 1405"/>
                <a:gd name="T15" fmla="*/ 799 h 844"/>
                <a:gd name="T16" fmla="*/ 951 w 1405"/>
                <a:gd name="T17" fmla="*/ 820 h 844"/>
                <a:gd name="T18" fmla="*/ 864 w 1405"/>
                <a:gd name="T19" fmla="*/ 388 h 844"/>
                <a:gd name="T20" fmla="*/ 1210 w 1405"/>
                <a:gd name="T21" fmla="*/ 151 h 844"/>
                <a:gd name="T22" fmla="*/ 1404 w 1405"/>
                <a:gd name="T23" fmla="*/ 173 h 844"/>
                <a:gd name="T24" fmla="*/ 1016 w 1405"/>
                <a:gd name="T25" fmla="*/ 21 h 844"/>
                <a:gd name="T26" fmla="*/ 432 w 1405"/>
                <a:gd name="T27" fmla="*/ 194 h 844"/>
                <a:gd name="T28" fmla="*/ 238 w 1405"/>
                <a:gd name="T29" fmla="*/ 346 h 844"/>
                <a:gd name="T30" fmla="*/ 0 w 1405"/>
                <a:gd name="T31" fmla="*/ 367 h 844"/>
                <a:gd name="T32" fmla="*/ 260 w 1405"/>
                <a:gd name="T33" fmla="*/ 475 h 844"/>
                <a:gd name="T34" fmla="*/ 260 w 1405"/>
                <a:gd name="T35" fmla="*/ 475 h 844"/>
                <a:gd name="T36" fmla="*/ 432 w 1405"/>
                <a:gd name="T37" fmla="*/ 367 h 844"/>
                <a:gd name="T38" fmla="*/ 584 w 1405"/>
                <a:gd name="T39" fmla="*/ 238 h 844"/>
                <a:gd name="T40" fmla="*/ 778 w 1405"/>
                <a:gd name="T41" fmla="*/ 129 h 844"/>
                <a:gd name="T42" fmla="*/ 994 w 1405"/>
                <a:gd name="T43" fmla="*/ 129 h 844"/>
                <a:gd name="T44" fmla="*/ 778 w 1405"/>
                <a:gd name="T45" fmla="*/ 151 h 844"/>
                <a:gd name="T46" fmla="*/ 670 w 1405"/>
                <a:gd name="T47" fmla="*/ 194 h 844"/>
                <a:gd name="T48" fmla="*/ 584 w 1405"/>
                <a:gd name="T49" fmla="*/ 302 h 844"/>
                <a:gd name="T50" fmla="*/ 540 w 1405"/>
                <a:gd name="T51" fmla="*/ 497 h 844"/>
                <a:gd name="T52" fmla="*/ 562 w 1405"/>
                <a:gd name="T53" fmla="*/ 302 h 844"/>
                <a:gd name="T54" fmla="*/ 584 w 1405"/>
                <a:gd name="T55" fmla="*/ 259 h 844"/>
                <a:gd name="T56" fmla="*/ 454 w 1405"/>
                <a:gd name="T57" fmla="*/ 388 h 844"/>
                <a:gd name="T58" fmla="*/ 260 w 1405"/>
                <a:gd name="T59" fmla="*/ 475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05" h="844">
                  <a:moveTo>
                    <a:pt x="0" y="367"/>
                  </a:moveTo>
                  <a:lnTo>
                    <a:pt x="0" y="367"/>
                  </a:lnTo>
                  <a:cubicBezTo>
                    <a:pt x="43" y="475"/>
                    <a:pt x="87" y="561"/>
                    <a:pt x="195" y="583"/>
                  </a:cubicBezTo>
                  <a:cubicBezTo>
                    <a:pt x="281" y="626"/>
                    <a:pt x="390" y="605"/>
                    <a:pt x="454" y="561"/>
                  </a:cubicBezTo>
                  <a:cubicBezTo>
                    <a:pt x="432" y="605"/>
                    <a:pt x="432" y="648"/>
                    <a:pt x="454" y="691"/>
                  </a:cubicBezTo>
                  <a:cubicBezTo>
                    <a:pt x="476" y="734"/>
                    <a:pt x="540" y="734"/>
                    <a:pt x="584" y="713"/>
                  </a:cubicBezTo>
                  <a:cubicBezTo>
                    <a:pt x="627" y="691"/>
                    <a:pt x="670" y="670"/>
                    <a:pt x="713" y="626"/>
                  </a:cubicBezTo>
                  <a:cubicBezTo>
                    <a:pt x="692" y="691"/>
                    <a:pt x="713" y="778"/>
                    <a:pt x="757" y="799"/>
                  </a:cubicBezTo>
                  <a:cubicBezTo>
                    <a:pt x="822" y="843"/>
                    <a:pt x="886" y="843"/>
                    <a:pt x="951" y="820"/>
                  </a:cubicBezTo>
                  <a:cubicBezTo>
                    <a:pt x="843" y="713"/>
                    <a:pt x="822" y="518"/>
                    <a:pt x="864" y="388"/>
                  </a:cubicBezTo>
                  <a:cubicBezTo>
                    <a:pt x="929" y="259"/>
                    <a:pt x="1081" y="151"/>
                    <a:pt x="1210" y="151"/>
                  </a:cubicBezTo>
                  <a:cubicBezTo>
                    <a:pt x="1296" y="151"/>
                    <a:pt x="1361" y="151"/>
                    <a:pt x="1404" y="173"/>
                  </a:cubicBezTo>
                  <a:cubicBezTo>
                    <a:pt x="1296" y="86"/>
                    <a:pt x="1167" y="43"/>
                    <a:pt x="1016" y="21"/>
                  </a:cubicBezTo>
                  <a:cubicBezTo>
                    <a:pt x="799" y="0"/>
                    <a:pt x="584" y="65"/>
                    <a:pt x="432" y="194"/>
                  </a:cubicBezTo>
                  <a:cubicBezTo>
                    <a:pt x="367" y="259"/>
                    <a:pt x="303" y="302"/>
                    <a:pt x="238" y="346"/>
                  </a:cubicBezTo>
                  <a:cubicBezTo>
                    <a:pt x="152" y="388"/>
                    <a:pt x="65" y="411"/>
                    <a:pt x="0" y="367"/>
                  </a:cubicBezTo>
                  <a:close/>
                  <a:moveTo>
                    <a:pt x="260" y="475"/>
                  </a:moveTo>
                  <a:lnTo>
                    <a:pt x="260" y="475"/>
                  </a:lnTo>
                  <a:cubicBezTo>
                    <a:pt x="325" y="453"/>
                    <a:pt x="390" y="411"/>
                    <a:pt x="432" y="367"/>
                  </a:cubicBezTo>
                  <a:cubicBezTo>
                    <a:pt x="497" y="324"/>
                    <a:pt x="540" y="281"/>
                    <a:pt x="584" y="238"/>
                  </a:cubicBezTo>
                  <a:cubicBezTo>
                    <a:pt x="649" y="194"/>
                    <a:pt x="713" y="151"/>
                    <a:pt x="778" y="129"/>
                  </a:cubicBezTo>
                  <a:cubicBezTo>
                    <a:pt x="843" y="108"/>
                    <a:pt x="908" y="108"/>
                    <a:pt x="994" y="129"/>
                  </a:cubicBezTo>
                  <a:cubicBezTo>
                    <a:pt x="908" y="129"/>
                    <a:pt x="843" y="129"/>
                    <a:pt x="778" y="151"/>
                  </a:cubicBezTo>
                  <a:cubicBezTo>
                    <a:pt x="735" y="173"/>
                    <a:pt x="713" y="173"/>
                    <a:pt x="670" y="194"/>
                  </a:cubicBezTo>
                  <a:cubicBezTo>
                    <a:pt x="649" y="238"/>
                    <a:pt x="605" y="281"/>
                    <a:pt x="584" y="302"/>
                  </a:cubicBezTo>
                  <a:cubicBezTo>
                    <a:pt x="562" y="367"/>
                    <a:pt x="540" y="432"/>
                    <a:pt x="540" y="497"/>
                  </a:cubicBezTo>
                  <a:cubicBezTo>
                    <a:pt x="519" y="432"/>
                    <a:pt x="540" y="346"/>
                    <a:pt x="562" y="302"/>
                  </a:cubicBezTo>
                  <a:cubicBezTo>
                    <a:pt x="584" y="281"/>
                    <a:pt x="584" y="281"/>
                    <a:pt x="584" y="259"/>
                  </a:cubicBezTo>
                  <a:cubicBezTo>
                    <a:pt x="540" y="302"/>
                    <a:pt x="497" y="346"/>
                    <a:pt x="454" y="388"/>
                  </a:cubicBezTo>
                  <a:cubicBezTo>
                    <a:pt x="390" y="432"/>
                    <a:pt x="346" y="475"/>
                    <a:pt x="260" y="47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27" name="Freeform 26"/>
            <p:cNvSpPr>
              <a:spLocks noChangeArrowheads="1"/>
            </p:cNvSpPr>
            <p:nvPr/>
          </p:nvSpPr>
          <p:spPr bwMode="auto">
            <a:xfrm>
              <a:off x="3138707" y="993135"/>
              <a:ext cx="938179" cy="399859"/>
            </a:xfrm>
            <a:custGeom>
              <a:avLst/>
              <a:gdLst>
                <a:gd name="T0" fmla="*/ 44 w 3198"/>
                <a:gd name="T1" fmla="*/ 1188 h 1362"/>
                <a:gd name="T2" fmla="*/ 44 w 3198"/>
                <a:gd name="T3" fmla="*/ 1188 h 1362"/>
                <a:gd name="T4" fmla="*/ 87 w 3198"/>
                <a:gd name="T5" fmla="*/ 1296 h 1362"/>
                <a:gd name="T6" fmla="*/ 217 w 3198"/>
                <a:gd name="T7" fmla="*/ 1274 h 1362"/>
                <a:gd name="T8" fmla="*/ 238 w 3198"/>
                <a:gd name="T9" fmla="*/ 1167 h 1362"/>
                <a:gd name="T10" fmla="*/ 626 w 3198"/>
                <a:gd name="T11" fmla="*/ 907 h 1362"/>
                <a:gd name="T12" fmla="*/ 1081 w 3198"/>
                <a:gd name="T13" fmla="*/ 195 h 1362"/>
                <a:gd name="T14" fmla="*/ 1058 w 3198"/>
                <a:gd name="T15" fmla="*/ 345 h 1362"/>
                <a:gd name="T16" fmla="*/ 1253 w 3198"/>
                <a:gd name="T17" fmla="*/ 410 h 1362"/>
                <a:gd name="T18" fmla="*/ 1448 w 3198"/>
                <a:gd name="T19" fmla="*/ 345 h 1362"/>
                <a:gd name="T20" fmla="*/ 1642 w 3198"/>
                <a:gd name="T21" fmla="*/ 303 h 1362"/>
                <a:gd name="T22" fmla="*/ 2074 w 3198"/>
                <a:gd name="T23" fmla="*/ 324 h 1362"/>
                <a:gd name="T24" fmla="*/ 3197 w 3198"/>
                <a:gd name="T25" fmla="*/ 907 h 1362"/>
                <a:gd name="T26" fmla="*/ 1555 w 3198"/>
                <a:gd name="T27" fmla="*/ 43 h 1362"/>
                <a:gd name="T28" fmla="*/ 476 w 3198"/>
                <a:gd name="T29" fmla="*/ 259 h 1362"/>
                <a:gd name="T30" fmla="*/ 44 w 3198"/>
                <a:gd name="T31" fmla="*/ 1188 h 1362"/>
                <a:gd name="T32" fmla="*/ 87 w 3198"/>
                <a:gd name="T33" fmla="*/ 1167 h 1362"/>
                <a:gd name="T34" fmla="*/ 87 w 3198"/>
                <a:gd name="T35" fmla="*/ 1167 h 1362"/>
                <a:gd name="T36" fmla="*/ 130 w 3198"/>
                <a:gd name="T37" fmla="*/ 842 h 1362"/>
                <a:gd name="T38" fmla="*/ 281 w 3198"/>
                <a:gd name="T39" fmla="*/ 540 h 1362"/>
                <a:gd name="T40" fmla="*/ 519 w 3198"/>
                <a:gd name="T41" fmla="*/ 324 h 1362"/>
                <a:gd name="T42" fmla="*/ 799 w 3198"/>
                <a:gd name="T43" fmla="*/ 173 h 1362"/>
                <a:gd name="T44" fmla="*/ 519 w 3198"/>
                <a:gd name="T45" fmla="*/ 345 h 1362"/>
                <a:gd name="T46" fmla="*/ 303 w 3198"/>
                <a:gd name="T47" fmla="*/ 562 h 1362"/>
                <a:gd name="T48" fmla="*/ 152 w 3198"/>
                <a:gd name="T49" fmla="*/ 842 h 1362"/>
                <a:gd name="T50" fmla="*/ 87 w 3198"/>
                <a:gd name="T51" fmla="*/ 1167 h 1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98" h="1362">
                  <a:moveTo>
                    <a:pt x="44" y="1188"/>
                  </a:moveTo>
                  <a:lnTo>
                    <a:pt x="44" y="1188"/>
                  </a:lnTo>
                  <a:cubicBezTo>
                    <a:pt x="44" y="1232"/>
                    <a:pt x="65" y="1253"/>
                    <a:pt x="87" y="1296"/>
                  </a:cubicBezTo>
                  <a:cubicBezTo>
                    <a:pt x="108" y="1339"/>
                    <a:pt x="173" y="1318"/>
                    <a:pt x="217" y="1274"/>
                  </a:cubicBezTo>
                  <a:cubicBezTo>
                    <a:pt x="217" y="1232"/>
                    <a:pt x="217" y="1188"/>
                    <a:pt x="238" y="1167"/>
                  </a:cubicBezTo>
                  <a:cubicBezTo>
                    <a:pt x="346" y="1361"/>
                    <a:pt x="562" y="1188"/>
                    <a:pt x="626" y="907"/>
                  </a:cubicBezTo>
                  <a:cubicBezTo>
                    <a:pt x="691" y="627"/>
                    <a:pt x="821" y="368"/>
                    <a:pt x="1081" y="195"/>
                  </a:cubicBezTo>
                  <a:cubicBezTo>
                    <a:pt x="1016" y="216"/>
                    <a:pt x="1016" y="303"/>
                    <a:pt x="1058" y="345"/>
                  </a:cubicBezTo>
                  <a:cubicBezTo>
                    <a:pt x="1102" y="389"/>
                    <a:pt x="1188" y="410"/>
                    <a:pt x="1253" y="410"/>
                  </a:cubicBezTo>
                  <a:cubicBezTo>
                    <a:pt x="1318" y="389"/>
                    <a:pt x="1383" y="368"/>
                    <a:pt x="1448" y="345"/>
                  </a:cubicBezTo>
                  <a:cubicBezTo>
                    <a:pt x="1513" y="324"/>
                    <a:pt x="1577" y="303"/>
                    <a:pt x="1642" y="303"/>
                  </a:cubicBezTo>
                  <a:cubicBezTo>
                    <a:pt x="1772" y="281"/>
                    <a:pt x="1922" y="303"/>
                    <a:pt x="2074" y="324"/>
                  </a:cubicBezTo>
                  <a:cubicBezTo>
                    <a:pt x="2484" y="368"/>
                    <a:pt x="2938" y="583"/>
                    <a:pt x="3197" y="907"/>
                  </a:cubicBezTo>
                  <a:cubicBezTo>
                    <a:pt x="2786" y="389"/>
                    <a:pt x="2225" y="108"/>
                    <a:pt x="1555" y="43"/>
                  </a:cubicBezTo>
                  <a:cubicBezTo>
                    <a:pt x="1166" y="0"/>
                    <a:pt x="778" y="43"/>
                    <a:pt x="476" y="259"/>
                  </a:cubicBezTo>
                  <a:cubicBezTo>
                    <a:pt x="152" y="475"/>
                    <a:pt x="0" y="821"/>
                    <a:pt x="44" y="1188"/>
                  </a:cubicBezTo>
                  <a:close/>
                  <a:moveTo>
                    <a:pt x="87" y="1167"/>
                  </a:moveTo>
                  <a:lnTo>
                    <a:pt x="87" y="1167"/>
                  </a:lnTo>
                  <a:cubicBezTo>
                    <a:pt x="87" y="1059"/>
                    <a:pt x="108" y="950"/>
                    <a:pt x="130" y="842"/>
                  </a:cubicBezTo>
                  <a:cubicBezTo>
                    <a:pt x="152" y="735"/>
                    <a:pt x="217" y="627"/>
                    <a:pt x="281" y="540"/>
                  </a:cubicBezTo>
                  <a:cubicBezTo>
                    <a:pt x="346" y="454"/>
                    <a:pt x="432" y="389"/>
                    <a:pt x="519" y="324"/>
                  </a:cubicBezTo>
                  <a:cubicBezTo>
                    <a:pt x="605" y="259"/>
                    <a:pt x="691" y="195"/>
                    <a:pt x="799" y="173"/>
                  </a:cubicBezTo>
                  <a:cubicBezTo>
                    <a:pt x="713" y="216"/>
                    <a:pt x="605" y="259"/>
                    <a:pt x="519" y="345"/>
                  </a:cubicBezTo>
                  <a:cubicBezTo>
                    <a:pt x="432" y="410"/>
                    <a:pt x="367" y="475"/>
                    <a:pt x="303" y="562"/>
                  </a:cubicBezTo>
                  <a:cubicBezTo>
                    <a:pt x="238" y="648"/>
                    <a:pt x="173" y="756"/>
                    <a:pt x="152" y="842"/>
                  </a:cubicBezTo>
                  <a:cubicBezTo>
                    <a:pt x="130" y="950"/>
                    <a:pt x="108" y="1059"/>
                    <a:pt x="87" y="116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28" name="Freeform 27"/>
            <p:cNvSpPr>
              <a:spLocks noChangeArrowheads="1"/>
            </p:cNvSpPr>
            <p:nvPr/>
          </p:nvSpPr>
          <p:spPr bwMode="auto">
            <a:xfrm>
              <a:off x="3125767" y="929727"/>
              <a:ext cx="393389" cy="190224"/>
            </a:xfrm>
            <a:custGeom>
              <a:avLst/>
              <a:gdLst>
                <a:gd name="T0" fmla="*/ 1339 w 1340"/>
                <a:gd name="T1" fmla="*/ 194 h 649"/>
                <a:gd name="T2" fmla="*/ 1339 w 1340"/>
                <a:gd name="T3" fmla="*/ 194 h 649"/>
                <a:gd name="T4" fmla="*/ 540 w 1340"/>
                <a:gd name="T5" fmla="*/ 216 h 649"/>
                <a:gd name="T6" fmla="*/ 410 w 1340"/>
                <a:gd name="T7" fmla="*/ 238 h 649"/>
                <a:gd name="T8" fmla="*/ 260 w 1340"/>
                <a:gd name="T9" fmla="*/ 216 h 649"/>
                <a:gd name="T10" fmla="*/ 216 w 1340"/>
                <a:gd name="T11" fmla="*/ 87 h 649"/>
                <a:gd name="T12" fmla="*/ 324 w 1340"/>
                <a:gd name="T13" fmla="*/ 43 h 649"/>
                <a:gd name="T14" fmla="*/ 87 w 1340"/>
                <a:gd name="T15" fmla="*/ 65 h 649"/>
                <a:gd name="T16" fmla="*/ 43 w 1340"/>
                <a:gd name="T17" fmla="*/ 302 h 649"/>
                <a:gd name="T18" fmla="*/ 260 w 1340"/>
                <a:gd name="T19" fmla="*/ 432 h 649"/>
                <a:gd name="T20" fmla="*/ 195 w 1340"/>
                <a:gd name="T21" fmla="*/ 497 h 649"/>
                <a:gd name="T22" fmla="*/ 410 w 1340"/>
                <a:gd name="T23" fmla="*/ 454 h 649"/>
                <a:gd name="T24" fmla="*/ 1339 w 1340"/>
                <a:gd name="T25" fmla="*/ 194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40" h="649">
                  <a:moveTo>
                    <a:pt x="1339" y="194"/>
                  </a:moveTo>
                  <a:lnTo>
                    <a:pt x="1339" y="194"/>
                  </a:lnTo>
                  <a:cubicBezTo>
                    <a:pt x="1080" y="130"/>
                    <a:pt x="799" y="130"/>
                    <a:pt x="540" y="216"/>
                  </a:cubicBezTo>
                  <a:cubicBezTo>
                    <a:pt x="497" y="216"/>
                    <a:pt x="454" y="238"/>
                    <a:pt x="410" y="238"/>
                  </a:cubicBezTo>
                  <a:cubicBezTo>
                    <a:pt x="367" y="259"/>
                    <a:pt x="302" y="238"/>
                    <a:pt x="260" y="216"/>
                  </a:cubicBezTo>
                  <a:cubicBezTo>
                    <a:pt x="238" y="194"/>
                    <a:pt x="195" y="152"/>
                    <a:pt x="216" y="87"/>
                  </a:cubicBezTo>
                  <a:cubicBezTo>
                    <a:pt x="238" y="43"/>
                    <a:pt x="281" y="22"/>
                    <a:pt x="324" y="43"/>
                  </a:cubicBezTo>
                  <a:cubicBezTo>
                    <a:pt x="260" y="0"/>
                    <a:pt x="151" y="0"/>
                    <a:pt x="87" y="65"/>
                  </a:cubicBezTo>
                  <a:cubicBezTo>
                    <a:pt x="22" y="130"/>
                    <a:pt x="0" y="216"/>
                    <a:pt x="43" y="302"/>
                  </a:cubicBezTo>
                  <a:cubicBezTo>
                    <a:pt x="87" y="389"/>
                    <a:pt x="173" y="432"/>
                    <a:pt x="260" y="432"/>
                  </a:cubicBezTo>
                  <a:cubicBezTo>
                    <a:pt x="238" y="432"/>
                    <a:pt x="195" y="454"/>
                    <a:pt x="195" y="497"/>
                  </a:cubicBezTo>
                  <a:cubicBezTo>
                    <a:pt x="130" y="648"/>
                    <a:pt x="389" y="475"/>
                    <a:pt x="410" y="454"/>
                  </a:cubicBezTo>
                  <a:cubicBezTo>
                    <a:pt x="648" y="302"/>
                    <a:pt x="1059" y="130"/>
                    <a:pt x="1339" y="19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29" name="Freeform 28"/>
            <p:cNvSpPr>
              <a:spLocks noChangeArrowheads="1"/>
            </p:cNvSpPr>
            <p:nvPr/>
          </p:nvSpPr>
          <p:spPr bwMode="auto">
            <a:xfrm>
              <a:off x="3873722" y="739503"/>
              <a:ext cx="647021" cy="672901"/>
            </a:xfrm>
            <a:custGeom>
              <a:avLst/>
              <a:gdLst>
                <a:gd name="T0" fmla="*/ 0 w 2204"/>
                <a:gd name="T1" fmla="*/ 540 h 2291"/>
                <a:gd name="T2" fmla="*/ 0 w 2204"/>
                <a:gd name="T3" fmla="*/ 540 h 2291"/>
                <a:gd name="T4" fmla="*/ 864 w 2204"/>
                <a:gd name="T5" fmla="*/ 1577 h 2291"/>
                <a:gd name="T6" fmla="*/ 1576 w 2204"/>
                <a:gd name="T7" fmla="*/ 2246 h 2291"/>
                <a:gd name="T8" fmla="*/ 1793 w 2204"/>
                <a:gd name="T9" fmla="*/ 2268 h 2291"/>
                <a:gd name="T10" fmla="*/ 2203 w 2204"/>
                <a:gd name="T11" fmla="*/ 2246 h 2291"/>
                <a:gd name="T12" fmla="*/ 1403 w 2204"/>
                <a:gd name="T13" fmla="*/ 1966 h 2291"/>
                <a:gd name="T14" fmla="*/ 1188 w 2204"/>
                <a:gd name="T15" fmla="*/ 1512 h 2291"/>
                <a:gd name="T16" fmla="*/ 1317 w 2204"/>
                <a:gd name="T17" fmla="*/ 1382 h 2291"/>
                <a:gd name="T18" fmla="*/ 1468 w 2204"/>
                <a:gd name="T19" fmla="*/ 1469 h 2291"/>
                <a:gd name="T20" fmla="*/ 1361 w 2204"/>
                <a:gd name="T21" fmla="*/ 1253 h 2291"/>
                <a:gd name="T22" fmla="*/ 1144 w 2204"/>
                <a:gd name="T23" fmla="*/ 1318 h 2291"/>
                <a:gd name="T24" fmla="*/ 1403 w 2204"/>
                <a:gd name="T25" fmla="*/ 627 h 2291"/>
                <a:gd name="T26" fmla="*/ 1274 w 2204"/>
                <a:gd name="T27" fmla="*/ 648 h 2291"/>
                <a:gd name="T28" fmla="*/ 1403 w 2204"/>
                <a:gd name="T29" fmla="*/ 368 h 2291"/>
                <a:gd name="T30" fmla="*/ 1080 w 2204"/>
                <a:gd name="T31" fmla="*/ 540 h 2291"/>
                <a:gd name="T32" fmla="*/ 518 w 2204"/>
                <a:gd name="T33" fmla="*/ 0 h 2291"/>
                <a:gd name="T34" fmla="*/ 432 w 2204"/>
                <a:gd name="T35" fmla="*/ 670 h 2291"/>
                <a:gd name="T36" fmla="*/ 0 w 2204"/>
                <a:gd name="T37" fmla="*/ 540 h 2291"/>
                <a:gd name="T38" fmla="*/ 842 w 2204"/>
                <a:gd name="T39" fmla="*/ 735 h 2291"/>
                <a:gd name="T40" fmla="*/ 842 w 2204"/>
                <a:gd name="T41" fmla="*/ 735 h 2291"/>
                <a:gd name="T42" fmla="*/ 648 w 2204"/>
                <a:gd name="T43" fmla="*/ 195 h 2291"/>
                <a:gd name="T44" fmla="*/ 777 w 2204"/>
                <a:gd name="T45" fmla="*/ 454 h 2291"/>
                <a:gd name="T46" fmla="*/ 864 w 2204"/>
                <a:gd name="T47" fmla="*/ 713 h 2291"/>
                <a:gd name="T48" fmla="*/ 971 w 2204"/>
                <a:gd name="T49" fmla="*/ 1274 h 2291"/>
                <a:gd name="T50" fmla="*/ 1166 w 2204"/>
                <a:gd name="T51" fmla="*/ 1814 h 2291"/>
                <a:gd name="T52" fmla="*/ 1253 w 2204"/>
                <a:gd name="T53" fmla="*/ 1923 h 2291"/>
                <a:gd name="T54" fmla="*/ 1339 w 2204"/>
                <a:gd name="T55" fmla="*/ 2031 h 2291"/>
                <a:gd name="T56" fmla="*/ 1468 w 2204"/>
                <a:gd name="T57" fmla="*/ 2117 h 2291"/>
                <a:gd name="T58" fmla="*/ 1598 w 2204"/>
                <a:gd name="T59" fmla="*/ 2160 h 2291"/>
                <a:gd name="T60" fmla="*/ 1447 w 2204"/>
                <a:gd name="T61" fmla="*/ 2117 h 2291"/>
                <a:gd name="T62" fmla="*/ 1339 w 2204"/>
                <a:gd name="T63" fmla="*/ 2031 h 2291"/>
                <a:gd name="T64" fmla="*/ 1144 w 2204"/>
                <a:gd name="T65" fmla="*/ 1814 h 2291"/>
                <a:gd name="T66" fmla="*/ 950 w 2204"/>
                <a:gd name="T67" fmla="*/ 1296 h 2291"/>
                <a:gd name="T68" fmla="*/ 842 w 2204"/>
                <a:gd name="T69" fmla="*/ 735 h 2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04" h="2291">
                  <a:moveTo>
                    <a:pt x="0" y="540"/>
                  </a:moveTo>
                  <a:lnTo>
                    <a:pt x="0" y="540"/>
                  </a:lnTo>
                  <a:cubicBezTo>
                    <a:pt x="410" y="735"/>
                    <a:pt x="669" y="1188"/>
                    <a:pt x="864" y="1577"/>
                  </a:cubicBezTo>
                  <a:cubicBezTo>
                    <a:pt x="1015" y="1923"/>
                    <a:pt x="1253" y="2160"/>
                    <a:pt x="1576" y="2246"/>
                  </a:cubicBezTo>
                  <a:cubicBezTo>
                    <a:pt x="1641" y="2268"/>
                    <a:pt x="1728" y="2268"/>
                    <a:pt x="1793" y="2268"/>
                  </a:cubicBezTo>
                  <a:cubicBezTo>
                    <a:pt x="1944" y="2290"/>
                    <a:pt x="2073" y="2246"/>
                    <a:pt x="2203" y="2246"/>
                  </a:cubicBezTo>
                  <a:cubicBezTo>
                    <a:pt x="1922" y="2246"/>
                    <a:pt x="1620" y="2160"/>
                    <a:pt x="1403" y="1966"/>
                  </a:cubicBezTo>
                  <a:cubicBezTo>
                    <a:pt x="1296" y="1858"/>
                    <a:pt x="1123" y="1685"/>
                    <a:pt x="1188" y="1512"/>
                  </a:cubicBezTo>
                  <a:cubicBezTo>
                    <a:pt x="1209" y="1447"/>
                    <a:pt x="1253" y="1404"/>
                    <a:pt x="1317" y="1382"/>
                  </a:cubicBezTo>
                  <a:cubicBezTo>
                    <a:pt x="1382" y="1361"/>
                    <a:pt x="1447" y="1404"/>
                    <a:pt x="1468" y="1469"/>
                  </a:cubicBezTo>
                  <a:cubicBezTo>
                    <a:pt x="1490" y="1382"/>
                    <a:pt x="1447" y="1296"/>
                    <a:pt x="1361" y="1253"/>
                  </a:cubicBezTo>
                  <a:cubicBezTo>
                    <a:pt x="1296" y="1209"/>
                    <a:pt x="1209" y="1253"/>
                    <a:pt x="1144" y="1318"/>
                  </a:cubicBezTo>
                  <a:cubicBezTo>
                    <a:pt x="1144" y="1059"/>
                    <a:pt x="1253" y="821"/>
                    <a:pt x="1403" y="627"/>
                  </a:cubicBezTo>
                  <a:cubicBezTo>
                    <a:pt x="1403" y="627"/>
                    <a:pt x="1339" y="627"/>
                    <a:pt x="1274" y="648"/>
                  </a:cubicBezTo>
                  <a:cubicBezTo>
                    <a:pt x="1274" y="648"/>
                    <a:pt x="1296" y="540"/>
                    <a:pt x="1403" y="368"/>
                  </a:cubicBezTo>
                  <a:cubicBezTo>
                    <a:pt x="1253" y="411"/>
                    <a:pt x="1209" y="432"/>
                    <a:pt x="1080" y="540"/>
                  </a:cubicBezTo>
                  <a:cubicBezTo>
                    <a:pt x="1101" y="151"/>
                    <a:pt x="691" y="238"/>
                    <a:pt x="518" y="0"/>
                  </a:cubicBezTo>
                  <a:cubicBezTo>
                    <a:pt x="669" y="216"/>
                    <a:pt x="259" y="476"/>
                    <a:pt x="432" y="670"/>
                  </a:cubicBezTo>
                  <a:cubicBezTo>
                    <a:pt x="302" y="605"/>
                    <a:pt x="151" y="540"/>
                    <a:pt x="0" y="540"/>
                  </a:cubicBezTo>
                  <a:close/>
                  <a:moveTo>
                    <a:pt x="842" y="735"/>
                  </a:moveTo>
                  <a:lnTo>
                    <a:pt x="842" y="735"/>
                  </a:lnTo>
                  <a:cubicBezTo>
                    <a:pt x="799" y="540"/>
                    <a:pt x="734" y="368"/>
                    <a:pt x="648" y="195"/>
                  </a:cubicBezTo>
                  <a:cubicBezTo>
                    <a:pt x="691" y="281"/>
                    <a:pt x="734" y="368"/>
                    <a:pt x="777" y="454"/>
                  </a:cubicBezTo>
                  <a:cubicBezTo>
                    <a:pt x="821" y="540"/>
                    <a:pt x="842" y="627"/>
                    <a:pt x="864" y="713"/>
                  </a:cubicBezTo>
                  <a:cubicBezTo>
                    <a:pt x="907" y="907"/>
                    <a:pt x="929" y="1102"/>
                    <a:pt x="971" y="1274"/>
                  </a:cubicBezTo>
                  <a:cubicBezTo>
                    <a:pt x="1015" y="1469"/>
                    <a:pt x="1058" y="1641"/>
                    <a:pt x="1166" y="1814"/>
                  </a:cubicBezTo>
                  <a:cubicBezTo>
                    <a:pt x="1188" y="1858"/>
                    <a:pt x="1209" y="1879"/>
                    <a:pt x="1253" y="1923"/>
                  </a:cubicBezTo>
                  <a:cubicBezTo>
                    <a:pt x="1274" y="1966"/>
                    <a:pt x="1317" y="1987"/>
                    <a:pt x="1339" y="2031"/>
                  </a:cubicBezTo>
                  <a:cubicBezTo>
                    <a:pt x="1382" y="2052"/>
                    <a:pt x="1426" y="2073"/>
                    <a:pt x="1468" y="2117"/>
                  </a:cubicBezTo>
                  <a:cubicBezTo>
                    <a:pt x="1490" y="2138"/>
                    <a:pt x="1533" y="2138"/>
                    <a:pt x="1598" y="2160"/>
                  </a:cubicBezTo>
                  <a:cubicBezTo>
                    <a:pt x="1533" y="2160"/>
                    <a:pt x="1490" y="2138"/>
                    <a:pt x="1447" y="2117"/>
                  </a:cubicBezTo>
                  <a:cubicBezTo>
                    <a:pt x="1403" y="2096"/>
                    <a:pt x="1382" y="2073"/>
                    <a:pt x="1339" y="2031"/>
                  </a:cubicBezTo>
                  <a:cubicBezTo>
                    <a:pt x="1253" y="1966"/>
                    <a:pt x="1188" y="1901"/>
                    <a:pt x="1144" y="1814"/>
                  </a:cubicBezTo>
                  <a:cubicBezTo>
                    <a:pt x="1036" y="1664"/>
                    <a:pt x="994" y="1469"/>
                    <a:pt x="950" y="1296"/>
                  </a:cubicBezTo>
                  <a:cubicBezTo>
                    <a:pt x="907" y="1102"/>
                    <a:pt x="885" y="907"/>
                    <a:pt x="842" y="7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30" name="Freeform 29"/>
            <p:cNvSpPr>
              <a:spLocks noChangeArrowheads="1"/>
            </p:cNvSpPr>
            <p:nvPr/>
          </p:nvSpPr>
          <p:spPr bwMode="auto">
            <a:xfrm>
              <a:off x="3620090" y="879259"/>
              <a:ext cx="450327" cy="341627"/>
            </a:xfrm>
            <a:custGeom>
              <a:avLst/>
              <a:gdLst>
                <a:gd name="T0" fmla="*/ 0 w 1534"/>
                <a:gd name="T1" fmla="*/ 237 h 1166"/>
                <a:gd name="T2" fmla="*/ 0 w 1534"/>
                <a:gd name="T3" fmla="*/ 237 h 1166"/>
                <a:gd name="T4" fmla="*/ 1533 w 1534"/>
                <a:gd name="T5" fmla="*/ 1165 h 1166"/>
                <a:gd name="T6" fmla="*/ 389 w 1534"/>
                <a:gd name="T7" fmla="*/ 0 h 1166"/>
                <a:gd name="T8" fmla="*/ 648 w 1534"/>
                <a:gd name="T9" fmla="*/ 259 h 1166"/>
                <a:gd name="T10" fmla="*/ 0 w 1534"/>
                <a:gd name="T11" fmla="*/ 237 h 1166"/>
                <a:gd name="T12" fmla="*/ 367 w 1534"/>
                <a:gd name="T13" fmla="*/ 302 h 1166"/>
                <a:gd name="T14" fmla="*/ 367 w 1534"/>
                <a:gd name="T15" fmla="*/ 302 h 1166"/>
                <a:gd name="T16" fmla="*/ 626 w 1534"/>
                <a:gd name="T17" fmla="*/ 388 h 1166"/>
                <a:gd name="T18" fmla="*/ 885 w 1534"/>
                <a:gd name="T19" fmla="*/ 496 h 1166"/>
                <a:gd name="T20" fmla="*/ 1101 w 1534"/>
                <a:gd name="T21" fmla="*/ 647 h 1166"/>
                <a:gd name="T22" fmla="*/ 1274 w 1534"/>
                <a:gd name="T23" fmla="*/ 842 h 1166"/>
                <a:gd name="T24" fmla="*/ 1080 w 1534"/>
                <a:gd name="T25" fmla="*/ 669 h 1166"/>
                <a:gd name="T26" fmla="*/ 864 w 1534"/>
                <a:gd name="T27" fmla="*/ 518 h 1166"/>
                <a:gd name="T28" fmla="*/ 626 w 1534"/>
                <a:gd name="T29" fmla="*/ 410 h 1166"/>
                <a:gd name="T30" fmla="*/ 367 w 1534"/>
                <a:gd name="T31" fmla="*/ 302 h 1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34" h="1166">
                  <a:moveTo>
                    <a:pt x="0" y="237"/>
                  </a:moveTo>
                  <a:lnTo>
                    <a:pt x="0" y="237"/>
                  </a:lnTo>
                  <a:cubicBezTo>
                    <a:pt x="583" y="388"/>
                    <a:pt x="1123" y="733"/>
                    <a:pt x="1533" y="1165"/>
                  </a:cubicBezTo>
                  <a:cubicBezTo>
                    <a:pt x="1361" y="820"/>
                    <a:pt x="821" y="64"/>
                    <a:pt x="389" y="0"/>
                  </a:cubicBezTo>
                  <a:cubicBezTo>
                    <a:pt x="410" y="21"/>
                    <a:pt x="605" y="194"/>
                    <a:pt x="648" y="259"/>
                  </a:cubicBezTo>
                  <a:cubicBezTo>
                    <a:pt x="475" y="172"/>
                    <a:pt x="194" y="151"/>
                    <a:pt x="0" y="237"/>
                  </a:cubicBezTo>
                  <a:close/>
                  <a:moveTo>
                    <a:pt x="367" y="302"/>
                  </a:moveTo>
                  <a:lnTo>
                    <a:pt x="367" y="302"/>
                  </a:lnTo>
                  <a:cubicBezTo>
                    <a:pt x="453" y="324"/>
                    <a:pt x="562" y="345"/>
                    <a:pt x="626" y="388"/>
                  </a:cubicBezTo>
                  <a:cubicBezTo>
                    <a:pt x="712" y="410"/>
                    <a:pt x="799" y="453"/>
                    <a:pt x="885" y="496"/>
                  </a:cubicBezTo>
                  <a:cubicBezTo>
                    <a:pt x="950" y="539"/>
                    <a:pt x="1037" y="604"/>
                    <a:pt x="1101" y="647"/>
                  </a:cubicBezTo>
                  <a:cubicBezTo>
                    <a:pt x="1166" y="712"/>
                    <a:pt x="1231" y="777"/>
                    <a:pt x="1274" y="842"/>
                  </a:cubicBezTo>
                  <a:cubicBezTo>
                    <a:pt x="1209" y="777"/>
                    <a:pt x="1144" y="733"/>
                    <a:pt x="1080" y="669"/>
                  </a:cubicBezTo>
                  <a:cubicBezTo>
                    <a:pt x="1015" y="626"/>
                    <a:pt x="950" y="561"/>
                    <a:pt x="864" y="518"/>
                  </a:cubicBezTo>
                  <a:cubicBezTo>
                    <a:pt x="799" y="474"/>
                    <a:pt x="712" y="431"/>
                    <a:pt x="626" y="410"/>
                  </a:cubicBezTo>
                  <a:cubicBezTo>
                    <a:pt x="540" y="366"/>
                    <a:pt x="453" y="345"/>
                    <a:pt x="367" y="30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31" name="Freeform 30"/>
            <p:cNvSpPr>
              <a:spLocks noChangeArrowheads="1"/>
            </p:cNvSpPr>
            <p:nvPr/>
          </p:nvSpPr>
          <p:spPr bwMode="auto">
            <a:xfrm>
              <a:off x="4317578" y="1094071"/>
              <a:ext cx="216106" cy="247161"/>
            </a:xfrm>
            <a:custGeom>
              <a:avLst/>
              <a:gdLst>
                <a:gd name="T0" fmla="*/ 734 w 735"/>
                <a:gd name="T1" fmla="*/ 843 h 844"/>
                <a:gd name="T2" fmla="*/ 734 w 735"/>
                <a:gd name="T3" fmla="*/ 843 h 844"/>
                <a:gd name="T4" fmla="*/ 216 w 735"/>
                <a:gd name="T5" fmla="*/ 130 h 844"/>
                <a:gd name="T6" fmla="*/ 734 w 735"/>
                <a:gd name="T7" fmla="*/ 843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5" h="844">
                  <a:moveTo>
                    <a:pt x="734" y="843"/>
                  </a:moveTo>
                  <a:lnTo>
                    <a:pt x="734" y="843"/>
                  </a:lnTo>
                  <a:cubicBezTo>
                    <a:pt x="734" y="843"/>
                    <a:pt x="432" y="0"/>
                    <a:pt x="216" y="130"/>
                  </a:cubicBezTo>
                  <a:cubicBezTo>
                    <a:pt x="0" y="282"/>
                    <a:pt x="734" y="843"/>
                    <a:pt x="734" y="843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</p:grpSp>
      <p:sp>
        <p:nvSpPr>
          <p:cNvPr id="32" name="Freeform 31"/>
          <p:cNvSpPr>
            <a:spLocks noChangeArrowheads="1"/>
          </p:cNvSpPr>
          <p:nvPr userDrawn="1"/>
        </p:nvSpPr>
        <p:spPr bwMode="auto">
          <a:xfrm flipH="1">
            <a:off x="6736966" y="289224"/>
            <a:ext cx="2066544" cy="4554240"/>
          </a:xfrm>
          <a:custGeom>
            <a:avLst/>
            <a:gdLst>
              <a:gd name="T0" fmla="*/ 4644 w 4645"/>
              <a:gd name="T1" fmla="*/ 8573 h 8574"/>
              <a:gd name="T2" fmla="*/ 4644 w 4645"/>
              <a:gd name="T3" fmla="*/ 8573 h 8574"/>
              <a:gd name="T4" fmla="*/ 4644 w 4645"/>
              <a:gd name="T5" fmla="*/ 8530 h 8574"/>
              <a:gd name="T6" fmla="*/ 951 w 4645"/>
              <a:gd name="T7" fmla="*/ 8530 h 8574"/>
              <a:gd name="T8" fmla="*/ 951 w 4645"/>
              <a:gd name="T9" fmla="*/ 8206 h 8574"/>
              <a:gd name="T10" fmla="*/ 368 w 4645"/>
              <a:gd name="T11" fmla="*/ 7645 h 8574"/>
              <a:gd name="T12" fmla="*/ 65 w 4645"/>
              <a:gd name="T13" fmla="*/ 7645 h 8574"/>
              <a:gd name="T14" fmla="*/ 65 w 4645"/>
              <a:gd name="T15" fmla="*/ 950 h 8574"/>
              <a:gd name="T16" fmla="*/ 368 w 4645"/>
              <a:gd name="T17" fmla="*/ 950 h 8574"/>
              <a:gd name="T18" fmla="*/ 951 w 4645"/>
              <a:gd name="T19" fmla="*/ 367 h 8574"/>
              <a:gd name="T20" fmla="*/ 951 w 4645"/>
              <a:gd name="T21" fmla="*/ 65 h 8574"/>
              <a:gd name="T22" fmla="*/ 4644 w 4645"/>
              <a:gd name="T23" fmla="*/ 65 h 8574"/>
              <a:gd name="T24" fmla="*/ 4644 w 4645"/>
              <a:gd name="T25" fmla="*/ 0 h 8574"/>
              <a:gd name="T26" fmla="*/ 886 w 4645"/>
              <a:gd name="T27" fmla="*/ 0 h 8574"/>
              <a:gd name="T28" fmla="*/ 886 w 4645"/>
              <a:gd name="T29" fmla="*/ 367 h 8574"/>
              <a:gd name="T30" fmla="*/ 368 w 4645"/>
              <a:gd name="T31" fmla="*/ 885 h 8574"/>
              <a:gd name="T32" fmla="*/ 0 w 4645"/>
              <a:gd name="T33" fmla="*/ 885 h 8574"/>
              <a:gd name="T34" fmla="*/ 0 w 4645"/>
              <a:gd name="T35" fmla="*/ 7688 h 8574"/>
              <a:gd name="T36" fmla="*/ 368 w 4645"/>
              <a:gd name="T37" fmla="*/ 7688 h 8574"/>
              <a:gd name="T38" fmla="*/ 886 w 4645"/>
              <a:gd name="T39" fmla="*/ 8206 h 8574"/>
              <a:gd name="T40" fmla="*/ 886 w 4645"/>
              <a:gd name="T41" fmla="*/ 8573 h 8574"/>
              <a:gd name="T42" fmla="*/ 4644 w 4645"/>
              <a:gd name="T43" fmla="*/ 8573 h 8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645" h="8574">
                <a:moveTo>
                  <a:pt x="4644" y="8573"/>
                </a:moveTo>
                <a:lnTo>
                  <a:pt x="4644" y="8573"/>
                </a:lnTo>
                <a:cubicBezTo>
                  <a:pt x="4644" y="8530"/>
                  <a:pt x="4644" y="8530"/>
                  <a:pt x="4644" y="8530"/>
                </a:cubicBezTo>
                <a:cubicBezTo>
                  <a:pt x="951" y="8530"/>
                  <a:pt x="951" y="8530"/>
                  <a:pt x="951" y="8530"/>
                </a:cubicBezTo>
                <a:cubicBezTo>
                  <a:pt x="951" y="8206"/>
                  <a:pt x="951" y="8206"/>
                  <a:pt x="951" y="8206"/>
                </a:cubicBezTo>
                <a:cubicBezTo>
                  <a:pt x="951" y="7904"/>
                  <a:pt x="692" y="7645"/>
                  <a:pt x="368" y="7645"/>
                </a:cubicBezTo>
                <a:cubicBezTo>
                  <a:pt x="65" y="7645"/>
                  <a:pt x="65" y="7645"/>
                  <a:pt x="65" y="7645"/>
                </a:cubicBezTo>
                <a:cubicBezTo>
                  <a:pt x="65" y="950"/>
                  <a:pt x="65" y="950"/>
                  <a:pt x="65" y="950"/>
                </a:cubicBezTo>
                <a:cubicBezTo>
                  <a:pt x="368" y="950"/>
                  <a:pt x="368" y="950"/>
                  <a:pt x="368" y="950"/>
                </a:cubicBezTo>
                <a:cubicBezTo>
                  <a:pt x="692" y="950"/>
                  <a:pt x="951" y="691"/>
                  <a:pt x="951" y="367"/>
                </a:cubicBezTo>
                <a:cubicBezTo>
                  <a:pt x="951" y="65"/>
                  <a:pt x="951" y="65"/>
                  <a:pt x="951" y="65"/>
                </a:cubicBezTo>
                <a:cubicBezTo>
                  <a:pt x="4644" y="65"/>
                  <a:pt x="4644" y="65"/>
                  <a:pt x="4644" y="65"/>
                </a:cubicBezTo>
                <a:cubicBezTo>
                  <a:pt x="4644" y="0"/>
                  <a:pt x="4644" y="0"/>
                  <a:pt x="4644" y="0"/>
                </a:cubicBezTo>
                <a:cubicBezTo>
                  <a:pt x="886" y="0"/>
                  <a:pt x="886" y="0"/>
                  <a:pt x="886" y="0"/>
                </a:cubicBezTo>
                <a:cubicBezTo>
                  <a:pt x="886" y="367"/>
                  <a:pt x="886" y="367"/>
                  <a:pt x="886" y="367"/>
                </a:cubicBezTo>
                <a:cubicBezTo>
                  <a:pt x="886" y="670"/>
                  <a:pt x="670" y="885"/>
                  <a:pt x="368" y="885"/>
                </a:cubicBezTo>
                <a:cubicBezTo>
                  <a:pt x="0" y="885"/>
                  <a:pt x="0" y="885"/>
                  <a:pt x="0" y="885"/>
                </a:cubicBezTo>
                <a:cubicBezTo>
                  <a:pt x="0" y="7688"/>
                  <a:pt x="0" y="7688"/>
                  <a:pt x="0" y="7688"/>
                </a:cubicBezTo>
                <a:cubicBezTo>
                  <a:pt x="368" y="7688"/>
                  <a:pt x="368" y="7688"/>
                  <a:pt x="368" y="7688"/>
                </a:cubicBezTo>
                <a:cubicBezTo>
                  <a:pt x="670" y="7688"/>
                  <a:pt x="886" y="7926"/>
                  <a:pt x="886" y="8206"/>
                </a:cubicBezTo>
                <a:cubicBezTo>
                  <a:pt x="886" y="8573"/>
                  <a:pt x="886" y="8573"/>
                  <a:pt x="886" y="8573"/>
                </a:cubicBezTo>
                <a:lnTo>
                  <a:pt x="4644" y="8573"/>
                </a:lnTo>
              </a:path>
            </a:pathLst>
          </a:custGeom>
          <a:noFill/>
          <a:ln w="6350">
            <a:solidFill>
              <a:schemeClr val="accent1"/>
            </a:solidFill>
          </a:ln>
          <a:effectLst/>
        </p:spPr>
        <p:txBody>
          <a:bodyPr wrap="none" anchor="ctr"/>
          <a:lstStyle/>
          <a:p>
            <a:endParaRPr lang="en-US" sz="1012"/>
          </a:p>
        </p:txBody>
      </p:sp>
      <p:sp>
        <p:nvSpPr>
          <p:cNvPr id="33" name="Freeform 32"/>
          <p:cNvSpPr>
            <a:spLocks noChangeArrowheads="1"/>
          </p:cNvSpPr>
          <p:nvPr userDrawn="1"/>
        </p:nvSpPr>
        <p:spPr bwMode="auto">
          <a:xfrm>
            <a:off x="374903" y="289224"/>
            <a:ext cx="2063073" cy="4554240"/>
          </a:xfrm>
          <a:custGeom>
            <a:avLst/>
            <a:gdLst>
              <a:gd name="T0" fmla="*/ 4644 w 4645"/>
              <a:gd name="T1" fmla="*/ 8573 h 8574"/>
              <a:gd name="T2" fmla="*/ 4644 w 4645"/>
              <a:gd name="T3" fmla="*/ 8573 h 8574"/>
              <a:gd name="T4" fmla="*/ 4644 w 4645"/>
              <a:gd name="T5" fmla="*/ 8530 h 8574"/>
              <a:gd name="T6" fmla="*/ 951 w 4645"/>
              <a:gd name="T7" fmla="*/ 8530 h 8574"/>
              <a:gd name="T8" fmla="*/ 951 w 4645"/>
              <a:gd name="T9" fmla="*/ 8206 h 8574"/>
              <a:gd name="T10" fmla="*/ 368 w 4645"/>
              <a:gd name="T11" fmla="*/ 7645 h 8574"/>
              <a:gd name="T12" fmla="*/ 65 w 4645"/>
              <a:gd name="T13" fmla="*/ 7645 h 8574"/>
              <a:gd name="T14" fmla="*/ 65 w 4645"/>
              <a:gd name="T15" fmla="*/ 950 h 8574"/>
              <a:gd name="T16" fmla="*/ 368 w 4645"/>
              <a:gd name="T17" fmla="*/ 950 h 8574"/>
              <a:gd name="T18" fmla="*/ 951 w 4645"/>
              <a:gd name="T19" fmla="*/ 367 h 8574"/>
              <a:gd name="T20" fmla="*/ 951 w 4645"/>
              <a:gd name="T21" fmla="*/ 65 h 8574"/>
              <a:gd name="T22" fmla="*/ 4644 w 4645"/>
              <a:gd name="T23" fmla="*/ 65 h 8574"/>
              <a:gd name="T24" fmla="*/ 4644 w 4645"/>
              <a:gd name="T25" fmla="*/ 0 h 8574"/>
              <a:gd name="T26" fmla="*/ 886 w 4645"/>
              <a:gd name="T27" fmla="*/ 0 h 8574"/>
              <a:gd name="T28" fmla="*/ 886 w 4645"/>
              <a:gd name="T29" fmla="*/ 367 h 8574"/>
              <a:gd name="T30" fmla="*/ 368 w 4645"/>
              <a:gd name="T31" fmla="*/ 885 h 8574"/>
              <a:gd name="T32" fmla="*/ 0 w 4645"/>
              <a:gd name="T33" fmla="*/ 885 h 8574"/>
              <a:gd name="T34" fmla="*/ 0 w 4645"/>
              <a:gd name="T35" fmla="*/ 7688 h 8574"/>
              <a:gd name="T36" fmla="*/ 368 w 4645"/>
              <a:gd name="T37" fmla="*/ 7688 h 8574"/>
              <a:gd name="T38" fmla="*/ 886 w 4645"/>
              <a:gd name="T39" fmla="*/ 8206 h 8574"/>
              <a:gd name="T40" fmla="*/ 886 w 4645"/>
              <a:gd name="T41" fmla="*/ 8573 h 8574"/>
              <a:gd name="T42" fmla="*/ 4644 w 4645"/>
              <a:gd name="T43" fmla="*/ 8573 h 8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645" h="8574">
                <a:moveTo>
                  <a:pt x="4644" y="8573"/>
                </a:moveTo>
                <a:lnTo>
                  <a:pt x="4644" y="8573"/>
                </a:lnTo>
                <a:cubicBezTo>
                  <a:pt x="4644" y="8530"/>
                  <a:pt x="4644" y="8530"/>
                  <a:pt x="4644" y="8530"/>
                </a:cubicBezTo>
                <a:cubicBezTo>
                  <a:pt x="951" y="8530"/>
                  <a:pt x="951" y="8530"/>
                  <a:pt x="951" y="8530"/>
                </a:cubicBezTo>
                <a:cubicBezTo>
                  <a:pt x="951" y="8206"/>
                  <a:pt x="951" y="8206"/>
                  <a:pt x="951" y="8206"/>
                </a:cubicBezTo>
                <a:cubicBezTo>
                  <a:pt x="951" y="7904"/>
                  <a:pt x="692" y="7645"/>
                  <a:pt x="368" y="7645"/>
                </a:cubicBezTo>
                <a:cubicBezTo>
                  <a:pt x="65" y="7645"/>
                  <a:pt x="65" y="7645"/>
                  <a:pt x="65" y="7645"/>
                </a:cubicBezTo>
                <a:cubicBezTo>
                  <a:pt x="65" y="950"/>
                  <a:pt x="65" y="950"/>
                  <a:pt x="65" y="950"/>
                </a:cubicBezTo>
                <a:cubicBezTo>
                  <a:pt x="368" y="950"/>
                  <a:pt x="368" y="950"/>
                  <a:pt x="368" y="950"/>
                </a:cubicBezTo>
                <a:cubicBezTo>
                  <a:pt x="692" y="950"/>
                  <a:pt x="951" y="691"/>
                  <a:pt x="951" y="367"/>
                </a:cubicBezTo>
                <a:cubicBezTo>
                  <a:pt x="951" y="65"/>
                  <a:pt x="951" y="65"/>
                  <a:pt x="951" y="65"/>
                </a:cubicBezTo>
                <a:cubicBezTo>
                  <a:pt x="4644" y="65"/>
                  <a:pt x="4644" y="65"/>
                  <a:pt x="4644" y="65"/>
                </a:cubicBezTo>
                <a:cubicBezTo>
                  <a:pt x="4644" y="0"/>
                  <a:pt x="4644" y="0"/>
                  <a:pt x="4644" y="0"/>
                </a:cubicBezTo>
                <a:cubicBezTo>
                  <a:pt x="886" y="0"/>
                  <a:pt x="886" y="0"/>
                  <a:pt x="886" y="0"/>
                </a:cubicBezTo>
                <a:cubicBezTo>
                  <a:pt x="886" y="367"/>
                  <a:pt x="886" y="367"/>
                  <a:pt x="886" y="367"/>
                </a:cubicBezTo>
                <a:cubicBezTo>
                  <a:pt x="886" y="670"/>
                  <a:pt x="670" y="885"/>
                  <a:pt x="368" y="885"/>
                </a:cubicBezTo>
                <a:cubicBezTo>
                  <a:pt x="0" y="885"/>
                  <a:pt x="0" y="885"/>
                  <a:pt x="0" y="885"/>
                </a:cubicBezTo>
                <a:cubicBezTo>
                  <a:pt x="0" y="7688"/>
                  <a:pt x="0" y="7688"/>
                  <a:pt x="0" y="7688"/>
                </a:cubicBezTo>
                <a:cubicBezTo>
                  <a:pt x="368" y="7688"/>
                  <a:pt x="368" y="7688"/>
                  <a:pt x="368" y="7688"/>
                </a:cubicBezTo>
                <a:cubicBezTo>
                  <a:pt x="670" y="7688"/>
                  <a:pt x="886" y="7926"/>
                  <a:pt x="886" y="8206"/>
                </a:cubicBezTo>
                <a:cubicBezTo>
                  <a:pt x="886" y="8573"/>
                  <a:pt x="886" y="8573"/>
                  <a:pt x="886" y="8573"/>
                </a:cubicBezTo>
                <a:lnTo>
                  <a:pt x="4644" y="8573"/>
                </a:lnTo>
              </a:path>
            </a:pathLst>
          </a:custGeom>
          <a:noFill/>
          <a:ln w="6350">
            <a:solidFill>
              <a:schemeClr val="accent1"/>
            </a:solidFill>
          </a:ln>
          <a:effectLst/>
        </p:spPr>
        <p:txBody>
          <a:bodyPr wrap="none" anchor="ctr"/>
          <a:lstStyle/>
          <a:p>
            <a:endParaRPr lang="en-US" sz="1012"/>
          </a:p>
        </p:txBody>
      </p:sp>
    </p:spTree>
    <p:extLst>
      <p:ext uri="{BB962C8B-B14F-4D97-AF65-F5344CB8AC3E}">
        <p14:creationId xmlns:p14="http://schemas.microsoft.com/office/powerpoint/2010/main" xmlns="" val="56567953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sktop Web 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5194624" y="1390708"/>
            <a:ext cx="2753274" cy="1561876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9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  <p:grpSp>
        <p:nvGrpSpPr>
          <p:cNvPr id="3" name="Group 2"/>
          <p:cNvGrpSpPr/>
          <p:nvPr userDrawn="1"/>
        </p:nvGrpSpPr>
        <p:grpSpPr>
          <a:xfrm>
            <a:off x="3959326" y="4704412"/>
            <a:ext cx="1197890" cy="278102"/>
            <a:chOff x="3125767" y="3541103"/>
            <a:chExt cx="2865008" cy="665138"/>
          </a:xfrm>
        </p:grpSpPr>
        <p:sp>
          <p:nvSpPr>
            <p:cNvPr id="4" name="Freeform 3"/>
            <p:cNvSpPr>
              <a:spLocks noChangeArrowheads="1"/>
            </p:cNvSpPr>
            <p:nvPr/>
          </p:nvSpPr>
          <p:spPr bwMode="auto">
            <a:xfrm>
              <a:off x="3468687" y="3591571"/>
              <a:ext cx="412799" cy="247161"/>
            </a:xfrm>
            <a:custGeom>
              <a:avLst/>
              <a:gdLst>
                <a:gd name="T0" fmla="*/ 238 w 1405"/>
                <a:gd name="T1" fmla="*/ 497 h 844"/>
                <a:gd name="T2" fmla="*/ 238 w 1405"/>
                <a:gd name="T3" fmla="*/ 497 h 844"/>
                <a:gd name="T4" fmla="*/ 432 w 1405"/>
                <a:gd name="T5" fmla="*/ 648 h 844"/>
                <a:gd name="T6" fmla="*/ 1016 w 1405"/>
                <a:gd name="T7" fmla="*/ 821 h 844"/>
                <a:gd name="T8" fmla="*/ 1404 w 1405"/>
                <a:gd name="T9" fmla="*/ 692 h 844"/>
                <a:gd name="T10" fmla="*/ 1210 w 1405"/>
                <a:gd name="T11" fmla="*/ 713 h 844"/>
                <a:gd name="T12" fmla="*/ 864 w 1405"/>
                <a:gd name="T13" fmla="*/ 475 h 844"/>
                <a:gd name="T14" fmla="*/ 951 w 1405"/>
                <a:gd name="T15" fmla="*/ 43 h 844"/>
                <a:gd name="T16" fmla="*/ 757 w 1405"/>
                <a:gd name="T17" fmla="*/ 43 h 844"/>
                <a:gd name="T18" fmla="*/ 713 w 1405"/>
                <a:gd name="T19" fmla="*/ 216 h 844"/>
                <a:gd name="T20" fmla="*/ 584 w 1405"/>
                <a:gd name="T21" fmla="*/ 130 h 844"/>
                <a:gd name="T22" fmla="*/ 454 w 1405"/>
                <a:gd name="T23" fmla="*/ 173 h 844"/>
                <a:gd name="T24" fmla="*/ 454 w 1405"/>
                <a:gd name="T25" fmla="*/ 281 h 844"/>
                <a:gd name="T26" fmla="*/ 195 w 1405"/>
                <a:gd name="T27" fmla="*/ 260 h 844"/>
                <a:gd name="T28" fmla="*/ 0 w 1405"/>
                <a:gd name="T29" fmla="*/ 475 h 844"/>
                <a:gd name="T30" fmla="*/ 238 w 1405"/>
                <a:gd name="T31" fmla="*/ 497 h 844"/>
                <a:gd name="T32" fmla="*/ 454 w 1405"/>
                <a:gd name="T33" fmla="*/ 475 h 844"/>
                <a:gd name="T34" fmla="*/ 454 w 1405"/>
                <a:gd name="T35" fmla="*/ 475 h 844"/>
                <a:gd name="T36" fmla="*/ 584 w 1405"/>
                <a:gd name="T37" fmla="*/ 584 h 844"/>
                <a:gd name="T38" fmla="*/ 562 w 1405"/>
                <a:gd name="T39" fmla="*/ 562 h 844"/>
                <a:gd name="T40" fmla="*/ 540 w 1405"/>
                <a:gd name="T41" fmla="*/ 367 h 844"/>
                <a:gd name="T42" fmla="*/ 584 w 1405"/>
                <a:gd name="T43" fmla="*/ 540 h 844"/>
                <a:gd name="T44" fmla="*/ 670 w 1405"/>
                <a:gd name="T45" fmla="*/ 648 h 844"/>
                <a:gd name="T46" fmla="*/ 778 w 1405"/>
                <a:gd name="T47" fmla="*/ 713 h 844"/>
                <a:gd name="T48" fmla="*/ 994 w 1405"/>
                <a:gd name="T49" fmla="*/ 734 h 844"/>
                <a:gd name="T50" fmla="*/ 778 w 1405"/>
                <a:gd name="T51" fmla="*/ 713 h 844"/>
                <a:gd name="T52" fmla="*/ 584 w 1405"/>
                <a:gd name="T53" fmla="*/ 627 h 844"/>
                <a:gd name="T54" fmla="*/ 432 w 1405"/>
                <a:gd name="T55" fmla="*/ 497 h 844"/>
                <a:gd name="T56" fmla="*/ 260 w 1405"/>
                <a:gd name="T57" fmla="*/ 367 h 844"/>
                <a:gd name="T58" fmla="*/ 454 w 1405"/>
                <a:gd name="T59" fmla="*/ 475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05" h="844">
                  <a:moveTo>
                    <a:pt x="238" y="497"/>
                  </a:moveTo>
                  <a:lnTo>
                    <a:pt x="238" y="497"/>
                  </a:lnTo>
                  <a:cubicBezTo>
                    <a:pt x="303" y="540"/>
                    <a:pt x="367" y="605"/>
                    <a:pt x="432" y="648"/>
                  </a:cubicBezTo>
                  <a:cubicBezTo>
                    <a:pt x="584" y="778"/>
                    <a:pt x="799" y="843"/>
                    <a:pt x="1016" y="821"/>
                  </a:cubicBezTo>
                  <a:cubicBezTo>
                    <a:pt x="1167" y="821"/>
                    <a:pt x="1296" y="778"/>
                    <a:pt x="1404" y="692"/>
                  </a:cubicBezTo>
                  <a:cubicBezTo>
                    <a:pt x="1361" y="713"/>
                    <a:pt x="1296" y="713"/>
                    <a:pt x="1210" y="713"/>
                  </a:cubicBezTo>
                  <a:cubicBezTo>
                    <a:pt x="1081" y="713"/>
                    <a:pt x="929" y="605"/>
                    <a:pt x="864" y="475"/>
                  </a:cubicBezTo>
                  <a:cubicBezTo>
                    <a:pt x="822" y="325"/>
                    <a:pt x="843" y="152"/>
                    <a:pt x="951" y="43"/>
                  </a:cubicBezTo>
                  <a:cubicBezTo>
                    <a:pt x="886" y="0"/>
                    <a:pt x="822" y="0"/>
                    <a:pt x="757" y="43"/>
                  </a:cubicBezTo>
                  <a:cubicBezTo>
                    <a:pt x="713" y="87"/>
                    <a:pt x="692" y="152"/>
                    <a:pt x="713" y="216"/>
                  </a:cubicBezTo>
                  <a:cubicBezTo>
                    <a:pt x="670" y="195"/>
                    <a:pt x="627" y="152"/>
                    <a:pt x="584" y="130"/>
                  </a:cubicBezTo>
                  <a:cubicBezTo>
                    <a:pt x="540" y="130"/>
                    <a:pt x="476" y="130"/>
                    <a:pt x="454" y="173"/>
                  </a:cubicBezTo>
                  <a:cubicBezTo>
                    <a:pt x="432" y="195"/>
                    <a:pt x="432" y="260"/>
                    <a:pt x="454" y="281"/>
                  </a:cubicBezTo>
                  <a:cubicBezTo>
                    <a:pt x="390" y="238"/>
                    <a:pt x="281" y="238"/>
                    <a:pt x="195" y="260"/>
                  </a:cubicBezTo>
                  <a:cubicBezTo>
                    <a:pt x="87" y="302"/>
                    <a:pt x="43" y="389"/>
                    <a:pt x="0" y="475"/>
                  </a:cubicBezTo>
                  <a:cubicBezTo>
                    <a:pt x="65" y="454"/>
                    <a:pt x="152" y="454"/>
                    <a:pt x="238" y="497"/>
                  </a:cubicBezTo>
                  <a:close/>
                  <a:moveTo>
                    <a:pt x="454" y="475"/>
                  </a:moveTo>
                  <a:lnTo>
                    <a:pt x="454" y="475"/>
                  </a:lnTo>
                  <a:cubicBezTo>
                    <a:pt x="497" y="519"/>
                    <a:pt x="540" y="562"/>
                    <a:pt x="584" y="584"/>
                  </a:cubicBezTo>
                  <a:cubicBezTo>
                    <a:pt x="584" y="584"/>
                    <a:pt x="584" y="562"/>
                    <a:pt x="562" y="562"/>
                  </a:cubicBezTo>
                  <a:cubicBezTo>
                    <a:pt x="540" y="497"/>
                    <a:pt x="519" y="432"/>
                    <a:pt x="540" y="367"/>
                  </a:cubicBezTo>
                  <a:cubicBezTo>
                    <a:pt x="540" y="432"/>
                    <a:pt x="562" y="497"/>
                    <a:pt x="584" y="540"/>
                  </a:cubicBezTo>
                  <a:cubicBezTo>
                    <a:pt x="605" y="584"/>
                    <a:pt x="649" y="627"/>
                    <a:pt x="670" y="648"/>
                  </a:cubicBezTo>
                  <a:cubicBezTo>
                    <a:pt x="713" y="670"/>
                    <a:pt x="735" y="692"/>
                    <a:pt x="778" y="713"/>
                  </a:cubicBezTo>
                  <a:cubicBezTo>
                    <a:pt x="843" y="734"/>
                    <a:pt x="908" y="734"/>
                    <a:pt x="994" y="734"/>
                  </a:cubicBezTo>
                  <a:cubicBezTo>
                    <a:pt x="908" y="734"/>
                    <a:pt x="843" y="734"/>
                    <a:pt x="778" y="713"/>
                  </a:cubicBezTo>
                  <a:cubicBezTo>
                    <a:pt x="713" y="713"/>
                    <a:pt x="649" y="670"/>
                    <a:pt x="584" y="627"/>
                  </a:cubicBezTo>
                  <a:cubicBezTo>
                    <a:pt x="540" y="584"/>
                    <a:pt x="497" y="540"/>
                    <a:pt x="432" y="497"/>
                  </a:cubicBezTo>
                  <a:cubicBezTo>
                    <a:pt x="390" y="432"/>
                    <a:pt x="325" y="411"/>
                    <a:pt x="260" y="367"/>
                  </a:cubicBezTo>
                  <a:cubicBezTo>
                    <a:pt x="346" y="389"/>
                    <a:pt x="390" y="432"/>
                    <a:pt x="454" y="47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5" name="Freeform 4"/>
            <p:cNvSpPr>
              <a:spLocks noChangeArrowheads="1"/>
            </p:cNvSpPr>
            <p:nvPr/>
          </p:nvSpPr>
          <p:spPr bwMode="auto">
            <a:xfrm>
              <a:off x="3138707" y="3552749"/>
              <a:ext cx="938179" cy="406330"/>
            </a:xfrm>
            <a:custGeom>
              <a:avLst/>
              <a:gdLst>
                <a:gd name="T0" fmla="*/ 476 w 3198"/>
                <a:gd name="T1" fmla="*/ 1101 h 1383"/>
                <a:gd name="T2" fmla="*/ 476 w 3198"/>
                <a:gd name="T3" fmla="*/ 1101 h 1383"/>
                <a:gd name="T4" fmla="*/ 1555 w 3198"/>
                <a:gd name="T5" fmla="*/ 1339 h 1383"/>
                <a:gd name="T6" fmla="*/ 3197 w 3198"/>
                <a:gd name="T7" fmla="*/ 454 h 1383"/>
                <a:gd name="T8" fmla="*/ 2074 w 3198"/>
                <a:gd name="T9" fmla="*/ 1058 h 1383"/>
                <a:gd name="T10" fmla="*/ 1642 w 3198"/>
                <a:gd name="T11" fmla="*/ 1080 h 1383"/>
                <a:gd name="T12" fmla="*/ 1448 w 3198"/>
                <a:gd name="T13" fmla="*/ 1015 h 1383"/>
                <a:gd name="T14" fmla="*/ 1253 w 3198"/>
                <a:gd name="T15" fmla="*/ 972 h 1383"/>
                <a:gd name="T16" fmla="*/ 1058 w 3198"/>
                <a:gd name="T17" fmla="*/ 1036 h 1383"/>
                <a:gd name="T18" fmla="*/ 1081 w 3198"/>
                <a:gd name="T19" fmla="*/ 1188 h 1383"/>
                <a:gd name="T20" fmla="*/ 626 w 3198"/>
                <a:gd name="T21" fmla="*/ 454 h 1383"/>
                <a:gd name="T22" fmla="*/ 238 w 3198"/>
                <a:gd name="T23" fmla="*/ 216 h 1383"/>
                <a:gd name="T24" fmla="*/ 217 w 3198"/>
                <a:gd name="T25" fmla="*/ 108 h 1383"/>
                <a:gd name="T26" fmla="*/ 87 w 3198"/>
                <a:gd name="T27" fmla="*/ 86 h 1383"/>
                <a:gd name="T28" fmla="*/ 44 w 3198"/>
                <a:gd name="T29" fmla="*/ 172 h 1383"/>
                <a:gd name="T30" fmla="*/ 476 w 3198"/>
                <a:gd name="T31" fmla="*/ 1101 h 1383"/>
                <a:gd name="T32" fmla="*/ 152 w 3198"/>
                <a:gd name="T33" fmla="*/ 518 h 1383"/>
                <a:gd name="T34" fmla="*/ 152 w 3198"/>
                <a:gd name="T35" fmla="*/ 518 h 1383"/>
                <a:gd name="T36" fmla="*/ 303 w 3198"/>
                <a:gd name="T37" fmla="*/ 799 h 1383"/>
                <a:gd name="T38" fmla="*/ 519 w 3198"/>
                <a:gd name="T39" fmla="*/ 1036 h 1383"/>
                <a:gd name="T40" fmla="*/ 799 w 3198"/>
                <a:gd name="T41" fmla="*/ 1209 h 1383"/>
                <a:gd name="T42" fmla="*/ 519 w 3198"/>
                <a:gd name="T43" fmla="*/ 1058 h 1383"/>
                <a:gd name="T44" fmla="*/ 281 w 3198"/>
                <a:gd name="T45" fmla="*/ 821 h 1383"/>
                <a:gd name="T46" fmla="*/ 130 w 3198"/>
                <a:gd name="T47" fmla="*/ 518 h 1383"/>
                <a:gd name="T48" fmla="*/ 87 w 3198"/>
                <a:gd name="T49" fmla="*/ 194 h 1383"/>
                <a:gd name="T50" fmla="*/ 152 w 3198"/>
                <a:gd name="T51" fmla="*/ 518 h 1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98" h="1383">
                  <a:moveTo>
                    <a:pt x="476" y="1101"/>
                  </a:moveTo>
                  <a:lnTo>
                    <a:pt x="476" y="1101"/>
                  </a:lnTo>
                  <a:cubicBezTo>
                    <a:pt x="778" y="1318"/>
                    <a:pt x="1166" y="1382"/>
                    <a:pt x="1555" y="1339"/>
                  </a:cubicBezTo>
                  <a:cubicBezTo>
                    <a:pt x="2225" y="1274"/>
                    <a:pt x="2786" y="993"/>
                    <a:pt x="3197" y="454"/>
                  </a:cubicBezTo>
                  <a:cubicBezTo>
                    <a:pt x="2938" y="799"/>
                    <a:pt x="2484" y="1015"/>
                    <a:pt x="2074" y="1058"/>
                  </a:cubicBezTo>
                  <a:cubicBezTo>
                    <a:pt x="1922" y="1080"/>
                    <a:pt x="1772" y="1080"/>
                    <a:pt x="1642" y="1080"/>
                  </a:cubicBezTo>
                  <a:cubicBezTo>
                    <a:pt x="1577" y="1058"/>
                    <a:pt x="1513" y="1036"/>
                    <a:pt x="1448" y="1015"/>
                  </a:cubicBezTo>
                  <a:cubicBezTo>
                    <a:pt x="1383" y="1015"/>
                    <a:pt x="1318" y="993"/>
                    <a:pt x="1253" y="972"/>
                  </a:cubicBezTo>
                  <a:cubicBezTo>
                    <a:pt x="1188" y="972"/>
                    <a:pt x="1102" y="972"/>
                    <a:pt x="1058" y="1036"/>
                  </a:cubicBezTo>
                  <a:cubicBezTo>
                    <a:pt x="1016" y="1080"/>
                    <a:pt x="1016" y="1145"/>
                    <a:pt x="1081" y="1188"/>
                  </a:cubicBezTo>
                  <a:cubicBezTo>
                    <a:pt x="821" y="1015"/>
                    <a:pt x="691" y="756"/>
                    <a:pt x="626" y="454"/>
                  </a:cubicBezTo>
                  <a:cubicBezTo>
                    <a:pt x="562" y="194"/>
                    <a:pt x="346" y="0"/>
                    <a:pt x="238" y="216"/>
                  </a:cubicBezTo>
                  <a:cubicBezTo>
                    <a:pt x="217" y="194"/>
                    <a:pt x="217" y="151"/>
                    <a:pt x="217" y="108"/>
                  </a:cubicBezTo>
                  <a:cubicBezTo>
                    <a:pt x="173" y="65"/>
                    <a:pt x="108" y="43"/>
                    <a:pt x="87" y="86"/>
                  </a:cubicBezTo>
                  <a:cubicBezTo>
                    <a:pt x="65" y="108"/>
                    <a:pt x="44" y="151"/>
                    <a:pt x="44" y="172"/>
                  </a:cubicBezTo>
                  <a:cubicBezTo>
                    <a:pt x="0" y="540"/>
                    <a:pt x="152" y="886"/>
                    <a:pt x="476" y="1101"/>
                  </a:cubicBezTo>
                  <a:close/>
                  <a:moveTo>
                    <a:pt x="152" y="518"/>
                  </a:moveTo>
                  <a:lnTo>
                    <a:pt x="152" y="518"/>
                  </a:lnTo>
                  <a:cubicBezTo>
                    <a:pt x="173" y="626"/>
                    <a:pt x="238" y="734"/>
                    <a:pt x="303" y="799"/>
                  </a:cubicBezTo>
                  <a:cubicBezTo>
                    <a:pt x="367" y="886"/>
                    <a:pt x="432" y="972"/>
                    <a:pt x="519" y="1036"/>
                  </a:cubicBezTo>
                  <a:cubicBezTo>
                    <a:pt x="605" y="1101"/>
                    <a:pt x="713" y="1166"/>
                    <a:pt x="799" y="1209"/>
                  </a:cubicBezTo>
                  <a:cubicBezTo>
                    <a:pt x="691" y="1166"/>
                    <a:pt x="605" y="1123"/>
                    <a:pt x="519" y="1058"/>
                  </a:cubicBezTo>
                  <a:cubicBezTo>
                    <a:pt x="432" y="993"/>
                    <a:pt x="346" y="907"/>
                    <a:pt x="281" y="821"/>
                  </a:cubicBezTo>
                  <a:cubicBezTo>
                    <a:pt x="217" y="734"/>
                    <a:pt x="152" y="626"/>
                    <a:pt x="130" y="518"/>
                  </a:cubicBezTo>
                  <a:cubicBezTo>
                    <a:pt x="108" y="431"/>
                    <a:pt x="87" y="302"/>
                    <a:pt x="87" y="194"/>
                  </a:cubicBezTo>
                  <a:cubicBezTo>
                    <a:pt x="108" y="302"/>
                    <a:pt x="130" y="410"/>
                    <a:pt x="152" y="51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6" name="Freeform 5"/>
            <p:cNvSpPr>
              <a:spLocks noChangeArrowheads="1"/>
            </p:cNvSpPr>
            <p:nvPr/>
          </p:nvSpPr>
          <p:spPr bwMode="auto">
            <a:xfrm>
              <a:off x="3125767" y="3832263"/>
              <a:ext cx="393389" cy="190224"/>
            </a:xfrm>
            <a:custGeom>
              <a:avLst/>
              <a:gdLst>
                <a:gd name="T0" fmla="*/ 1339 w 1340"/>
                <a:gd name="T1" fmla="*/ 454 h 649"/>
                <a:gd name="T2" fmla="*/ 1339 w 1340"/>
                <a:gd name="T3" fmla="*/ 454 h 649"/>
                <a:gd name="T4" fmla="*/ 540 w 1340"/>
                <a:gd name="T5" fmla="*/ 432 h 649"/>
                <a:gd name="T6" fmla="*/ 410 w 1340"/>
                <a:gd name="T7" fmla="*/ 389 h 649"/>
                <a:gd name="T8" fmla="*/ 260 w 1340"/>
                <a:gd name="T9" fmla="*/ 432 h 649"/>
                <a:gd name="T10" fmla="*/ 216 w 1340"/>
                <a:gd name="T11" fmla="*/ 540 h 649"/>
                <a:gd name="T12" fmla="*/ 324 w 1340"/>
                <a:gd name="T13" fmla="*/ 605 h 649"/>
                <a:gd name="T14" fmla="*/ 87 w 1340"/>
                <a:gd name="T15" fmla="*/ 583 h 649"/>
                <a:gd name="T16" fmla="*/ 43 w 1340"/>
                <a:gd name="T17" fmla="*/ 345 h 649"/>
                <a:gd name="T18" fmla="*/ 260 w 1340"/>
                <a:gd name="T19" fmla="*/ 216 h 649"/>
                <a:gd name="T20" fmla="*/ 195 w 1340"/>
                <a:gd name="T21" fmla="*/ 151 h 649"/>
                <a:gd name="T22" fmla="*/ 410 w 1340"/>
                <a:gd name="T23" fmla="*/ 195 h 649"/>
                <a:gd name="T24" fmla="*/ 1339 w 1340"/>
                <a:gd name="T25" fmla="*/ 454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40" h="649">
                  <a:moveTo>
                    <a:pt x="1339" y="454"/>
                  </a:moveTo>
                  <a:lnTo>
                    <a:pt x="1339" y="454"/>
                  </a:lnTo>
                  <a:cubicBezTo>
                    <a:pt x="1080" y="518"/>
                    <a:pt x="799" y="518"/>
                    <a:pt x="540" y="432"/>
                  </a:cubicBezTo>
                  <a:cubicBezTo>
                    <a:pt x="497" y="410"/>
                    <a:pt x="454" y="410"/>
                    <a:pt x="410" y="389"/>
                  </a:cubicBezTo>
                  <a:cubicBezTo>
                    <a:pt x="367" y="389"/>
                    <a:pt x="302" y="389"/>
                    <a:pt x="260" y="432"/>
                  </a:cubicBezTo>
                  <a:cubicBezTo>
                    <a:pt x="238" y="454"/>
                    <a:pt x="195" y="497"/>
                    <a:pt x="216" y="540"/>
                  </a:cubicBezTo>
                  <a:cubicBezTo>
                    <a:pt x="238" y="583"/>
                    <a:pt x="281" y="627"/>
                    <a:pt x="324" y="605"/>
                  </a:cubicBezTo>
                  <a:cubicBezTo>
                    <a:pt x="260" y="627"/>
                    <a:pt x="151" y="648"/>
                    <a:pt x="87" y="583"/>
                  </a:cubicBezTo>
                  <a:cubicBezTo>
                    <a:pt x="22" y="518"/>
                    <a:pt x="0" y="410"/>
                    <a:pt x="43" y="345"/>
                  </a:cubicBezTo>
                  <a:cubicBezTo>
                    <a:pt x="87" y="259"/>
                    <a:pt x="173" y="216"/>
                    <a:pt x="260" y="216"/>
                  </a:cubicBezTo>
                  <a:cubicBezTo>
                    <a:pt x="238" y="195"/>
                    <a:pt x="195" y="173"/>
                    <a:pt x="195" y="151"/>
                  </a:cubicBezTo>
                  <a:cubicBezTo>
                    <a:pt x="130" y="0"/>
                    <a:pt x="389" y="173"/>
                    <a:pt x="410" y="195"/>
                  </a:cubicBezTo>
                  <a:cubicBezTo>
                    <a:pt x="648" y="345"/>
                    <a:pt x="1059" y="518"/>
                    <a:pt x="1339" y="45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7" name="Freeform 6"/>
            <p:cNvSpPr>
              <a:spLocks noChangeArrowheads="1"/>
            </p:cNvSpPr>
            <p:nvPr/>
          </p:nvSpPr>
          <p:spPr bwMode="auto">
            <a:xfrm>
              <a:off x="3873722" y="3541103"/>
              <a:ext cx="647021" cy="665138"/>
            </a:xfrm>
            <a:custGeom>
              <a:avLst/>
              <a:gdLst>
                <a:gd name="T0" fmla="*/ 432 w 2204"/>
                <a:gd name="T1" fmla="*/ 1620 h 2268"/>
                <a:gd name="T2" fmla="*/ 432 w 2204"/>
                <a:gd name="T3" fmla="*/ 1620 h 2268"/>
                <a:gd name="T4" fmla="*/ 518 w 2204"/>
                <a:gd name="T5" fmla="*/ 2267 h 2268"/>
                <a:gd name="T6" fmla="*/ 1080 w 2204"/>
                <a:gd name="T7" fmla="*/ 1749 h 2268"/>
                <a:gd name="T8" fmla="*/ 1403 w 2204"/>
                <a:gd name="T9" fmla="*/ 1922 h 2268"/>
                <a:gd name="T10" fmla="*/ 1274 w 2204"/>
                <a:gd name="T11" fmla="*/ 1641 h 2268"/>
                <a:gd name="T12" fmla="*/ 1403 w 2204"/>
                <a:gd name="T13" fmla="*/ 1663 h 2268"/>
                <a:gd name="T14" fmla="*/ 1144 w 2204"/>
                <a:gd name="T15" fmla="*/ 950 h 2268"/>
                <a:gd name="T16" fmla="*/ 1361 w 2204"/>
                <a:gd name="T17" fmla="*/ 1015 h 2268"/>
                <a:gd name="T18" fmla="*/ 1468 w 2204"/>
                <a:gd name="T19" fmla="*/ 820 h 2268"/>
                <a:gd name="T20" fmla="*/ 1317 w 2204"/>
                <a:gd name="T21" fmla="*/ 906 h 2268"/>
                <a:gd name="T22" fmla="*/ 1188 w 2204"/>
                <a:gd name="T23" fmla="*/ 777 h 2268"/>
                <a:gd name="T24" fmla="*/ 1403 w 2204"/>
                <a:gd name="T25" fmla="*/ 302 h 2268"/>
                <a:gd name="T26" fmla="*/ 2203 w 2204"/>
                <a:gd name="T27" fmla="*/ 43 h 2268"/>
                <a:gd name="T28" fmla="*/ 1793 w 2204"/>
                <a:gd name="T29" fmla="*/ 0 h 2268"/>
                <a:gd name="T30" fmla="*/ 1576 w 2204"/>
                <a:gd name="T31" fmla="*/ 43 h 2268"/>
                <a:gd name="T32" fmla="*/ 864 w 2204"/>
                <a:gd name="T33" fmla="*/ 691 h 2268"/>
                <a:gd name="T34" fmla="*/ 0 w 2204"/>
                <a:gd name="T35" fmla="*/ 1728 h 2268"/>
                <a:gd name="T36" fmla="*/ 432 w 2204"/>
                <a:gd name="T37" fmla="*/ 1620 h 2268"/>
                <a:gd name="T38" fmla="*/ 950 w 2204"/>
                <a:gd name="T39" fmla="*/ 993 h 2268"/>
                <a:gd name="T40" fmla="*/ 950 w 2204"/>
                <a:gd name="T41" fmla="*/ 993 h 2268"/>
                <a:gd name="T42" fmla="*/ 1144 w 2204"/>
                <a:gd name="T43" fmla="*/ 453 h 2268"/>
                <a:gd name="T44" fmla="*/ 1339 w 2204"/>
                <a:gd name="T45" fmla="*/ 237 h 2268"/>
                <a:gd name="T46" fmla="*/ 1447 w 2204"/>
                <a:gd name="T47" fmla="*/ 172 h 2268"/>
                <a:gd name="T48" fmla="*/ 1598 w 2204"/>
                <a:gd name="T49" fmla="*/ 129 h 2268"/>
                <a:gd name="T50" fmla="*/ 1468 w 2204"/>
                <a:gd name="T51" fmla="*/ 172 h 2268"/>
                <a:gd name="T52" fmla="*/ 1339 w 2204"/>
                <a:gd name="T53" fmla="*/ 259 h 2268"/>
                <a:gd name="T54" fmla="*/ 1253 w 2204"/>
                <a:gd name="T55" fmla="*/ 345 h 2268"/>
                <a:gd name="T56" fmla="*/ 1166 w 2204"/>
                <a:gd name="T57" fmla="*/ 474 h 2268"/>
                <a:gd name="T58" fmla="*/ 971 w 2204"/>
                <a:gd name="T59" fmla="*/ 993 h 2268"/>
                <a:gd name="T60" fmla="*/ 864 w 2204"/>
                <a:gd name="T61" fmla="*/ 1555 h 2268"/>
                <a:gd name="T62" fmla="*/ 777 w 2204"/>
                <a:gd name="T63" fmla="*/ 1835 h 2268"/>
                <a:gd name="T64" fmla="*/ 648 w 2204"/>
                <a:gd name="T65" fmla="*/ 2073 h 2268"/>
                <a:gd name="T66" fmla="*/ 842 w 2204"/>
                <a:gd name="T67" fmla="*/ 1555 h 2268"/>
                <a:gd name="T68" fmla="*/ 950 w 2204"/>
                <a:gd name="T69" fmla="*/ 993 h 2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04" h="2268">
                  <a:moveTo>
                    <a:pt x="432" y="1620"/>
                  </a:moveTo>
                  <a:lnTo>
                    <a:pt x="432" y="1620"/>
                  </a:lnTo>
                  <a:cubicBezTo>
                    <a:pt x="259" y="1792"/>
                    <a:pt x="669" y="2052"/>
                    <a:pt x="518" y="2267"/>
                  </a:cubicBezTo>
                  <a:cubicBezTo>
                    <a:pt x="691" y="2030"/>
                    <a:pt x="1101" y="2138"/>
                    <a:pt x="1080" y="1749"/>
                  </a:cubicBezTo>
                  <a:cubicBezTo>
                    <a:pt x="1209" y="1857"/>
                    <a:pt x="1253" y="1857"/>
                    <a:pt x="1403" y="1922"/>
                  </a:cubicBezTo>
                  <a:cubicBezTo>
                    <a:pt x="1296" y="1749"/>
                    <a:pt x="1274" y="1641"/>
                    <a:pt x="1274" y="1641"/>
                  </a:cubicBezTo>
                  <a:cubicBezTo>
                    <a:pt x="1339" y="1663"/>
                    <a:pt x="1403" y="1663"/>
                    <a:pt x="1403" y="1663"/>
                  </a:cubicBezTo>
                  <a:cubicBezTo>
                    <a:pt x="1253" y="1447"/>
                    <a:pt x="1144" y="1231"/>
                    <a:pt x="1144" y="950"/>
                  </a:cubicBezTo>
                  <a:cubicBezTo>
                    <a:pt x="1209" y="1015"/>
                    <a:pt x="1296" y="1058"/>
                    <a:pt x="1361" y="1015"/>
                  </a:cubicBezTo>
                  <a:cubicBezTo>
                    <a:pt x="1447" y="993"/>
                    <a:pt x="1490" y="885"/>
                    <a:pt x="1468" y="820"/>
                  </a:cubicBezTo>
                  <a:cubicBezTo>
                    <a:pt x="1447" y="885"/>
                    <a:pt x="1382" y="929"/>
                    <a:pt x="1317" y="906"/>
                  </a:cubicBezTo>
                  <a:cubicBezTo>
                    <a:pt x="1253" y="885"/>
                    <a:pt x="1209" y="842"/>
                    <a:pt x="1188" y="777"/>
                  </a:cubicBezTo>
                  <a:cubicBezTo>
                    <a:pt x="1123" y="604"/>
                    <a:pt x="1296" y="410"/>
                    <a:pt x="1403" y="302"/>
                  </a:cubicBezTo>
                  <a:cubicBezTo>
                    <a:pt x="1620" y="108"/>
                    <a:pt x="1922" y="43"/>
                    <a:pt x="2203" y="43"/>
                  </a:cubicBezTo>
                  <a:cubicBezTo>
                    <a:pt x="2073" y="43"/>
                    <a:pt x="1944" y="0"/>
                    <a:pt x="1793" y="0"/>
                  </a:cubicBezTo>
                  <a:cubicBezTo>
                    <a:pt x="1728" y="0"/>
                    <a:pt x="1641" y="21"/>
                    <a:pt x="1576" y="43"/>
                  </a:cubicBezTo>
                  <a:cubicBezTo>
                    <a:pt x="1253" y="129"/>
                    <a:pt x="1015" y="367"/>
                    <a:pt x="864" y="691"/>
                  </a:cubicBezTo>
                  <a:cubicBezTo>
                    <a:pt x="669" y="1079"/>
                    <a:pt x="410" y="1555"/>
                    <a:pt x="0" y="1728"/>
                  </a:cubicBezTo>
                  <a:cubicBezTo>
                    <a:pt x="151" y="1749"/>
                    <a:pt x="302" y="1684"/>
                    <a:pt x="432" y="1620"/>
                  </a:cubicBezTo>
                  <a:close/>
                  <a:moveTo>
                    <a:pt x="950" y="993"/>
                  </a:moveTo>
                  <a:lnTo>
                    <a:pt x="950" y="993"/>
                  </a:lnTo>
                  <a:cubicBezTo>
                    <a:pt x="994" y="799"/>
                    <a:pt x="1036" y="626"/>
                    <a:pt x="1144" y="453"/>
                  </a:cubicBezTo>
                  <a:cubicBezTo>
                    <a:pt x="1188" y="388"/>
                    <a:pt x="1253" y="302"/>
                    <a:pt x="1339" y="237"/>
                  </a:cubicBezTo>
                  <a:cubicBezTo>
                    <a:pt x="1382" y="215"/>
                    <a:pt x="1403" y="194"/>
                    <a:pt x="1447" y="172"/>
                  </a:cubicBezTo>
                  <a:cubicBezTo>
                    <a:pt x="1490" y="151"/>
                    <a:pt x="1533" y="129"/>
                    <a:pt x="1598" y="129"/>
                  </a:cubicBezTo>
                  <a:cubicBezTo>
                    <a:pt x="1533" y="129"/>
                    <a:pt x="1490" y="151"/>
                    <a:pt x="1468" y="172"/>
                  </a:cubicBezTo>
                  <a:cubicBezTo>
                    <a:pt x="1426" y="194"/>
                    <a:pt x="1382" y="215"/>
                    <a:pt x="1339" y="259"/>
                  </a:cubicBezTo>
                  <a:cubicBezTo>
                    <a:pt x="1317" y="280"/>
                    <a:pt x="1274" y="324"/>
                    <a:pt x="1253" y="345"/>
                  </a:cubicBezTo>
                  <a:cubicBezTo>
                    <a:pt x="1209" y="388"/>
                    <a:pt x="1188" y="432"/>
                    <a:pt x="1166" y="474"/>
                  </a:cubicBezTo>
                  <a:cubicBezTo>
                    <a:pt x="1058" y="626"/>
                    <a:pt x="1015" y="820"/>
                    <a:pt x="971" y="993"/>
                  </a:cubicBezTo>
                  <a:cubicBezTo>
                    <a:pt x="929" y="1188"/>
                    <a:pt x="907" y="1382"/>
                    <a:pt x="864" y="1555"/>
                  </a:cubicBezTo>
                  <a:cubicBezTo>
                    <a:pt x="842" y="1641"/>
                    <a:pt x="821" y="1749"/>
                    <a:pt x="777" y="1835"/>
                  </a:cubicBezTo>
                  <a:cubicBezTo>
                    <a:pt x="734" y="1922"/>
                    <a:pt x="691" y="1987"/>
                    <a:pt x="648" y="2073"/>
                  </a:cubicBezTo>
                  <a:cubicBezTo>
                    <a:pt x="734" y="1922"/>
                    <a:pt x="799" y="1728"/>
                    <a:pt x="842" y="1555"/>
                  </a:cubicBezTo>
                  <a:cubicBezTo>
                    <a:pt x="885" y="1361"/>
                    <a:pt x="907" y="1188"/>
                    <a:pt x="950" y="99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8" name="Freeform 7"/>
            <p:cNvSpPr>
              <a:spLocks noChangeArrowheads="1"/>
            </p:cNvSpPr>
            <p:nvPr/>
          </p:nvSpPr>
          <p:spPr bwMode="auto">
            <a:xfrm>
              <a:off x="3620090" y="3724857"/>
              <a:ext cx="450327" cy="349391"/>
            </a:xfrm>
            <a:custGeom>
              <a:avLst/>
              <a:gdLst>
                <a:gd name="T0" fmla="*/ 648 w 1534"/>
                <a:gd name="T1" fmla="*/ 907 h 1189"/>
                <a:gd name="T2" fmla="*/ 648 w 1534"/>
                <a:gd name="T3" fmla="*/ 907 h 1189"/>
                <a:gd name="T4" fmla="*/ 389 w 1534"/>
                <a:gd name="T5" fmla="*/ 1188 h 1189"/>
                <a:gd name="T6" fmla="*/ 1533 w 1534"/>
                <a:gd name="T7" fmla="*/ 0 h 1189"/>
                <a:gd name="T8" fmla="*/ 0 w 1534"/>
                <a:gd name="T9" fmla="*/ 929 h 1189"/>
                <a:gd name="T10" fmla="*/ 648 w 1534"/>
                <a:gd name="T11" fmla="*/ 907 h 1189"/>
                <a:gd name="T12" fmla="*/ 626 w 1534"/>
                <a:gd name="T13" fmla="*/ 777 h 1189"/>
                <a:gd name="T14" fmla="*/ 626 w 1534"/>
                <a:gd name="T15" fmla="*/ 777 h 1189"/>
                <a:gd name="T16" fmla="*/ 864 w 1534"/>
                <a:gd name="T17" fmla="*/ 648 h 1189"/>
                <a:gd name="T18" fmla="*/ 1080 w 1534"/>
                <a:gd name="T19" fmla="*/ 518 h 1189"/>
                <a:gd name="T20" fmla="*/ 1274 w 1534"/>
                <a:gd name="T21" fmla="*/ 345 h 1189"/>
                <a:gd name="T22" fmla="*/ 1101 w 1534"/>
                <a:gd name="T23" fmla="*/ 518 h 1189"/>
                <a:gd name="T24" fmla="*/ 885 w 1534"/>
                <a:gd name="T25" fmla="*/ 670 h 1189"/>
                <a:gd name="T26" fmla="*/ 626 w 1534"/>
                <a:gd name="T27" fmla="*/ 799 h 1189"/>
                <a:gd name="T28" fmla="*/ 367 w 1534"/>
                <a:gd name="T29" fmla="*/ 864 h 1189"/>
                <a:gd name="T30" fmla="*/ 626 w 1534"/>
                <a:gd name="T31" fmla="*/ 777 h 1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34" h="1189">
                  <a:moveTo>
                    <a:pt x="648" y="907"/>
                  </a:moveTo>
                  <a:lnTo>
                    <a:pt x="648" y="907"/>
                  </a:lnTo>
                  <a:cubicBezTo>
                    <a:pt x="605" y="994"/>
                    <a:pt x="410" y="1166"/>
                    <a:pt x="389" y="1188"/>
                  </a:cubicBezTo>
                  <a:cubicBezTo>
                    <a:pt x="821" y="1123"/>
                    <a:pt x="1361" y="345"/>
                    <a:pt x="1533" y="0"/>
                  </a:cubicBezTo>
                  <a:cubicBezTo>
                    <a:pt x="1123" y="453"/>
                    <a:pt x="583" y="777"/>
                    <a:pt x="0" y="929"/>
                  </a:cubicBezTo>
                  <a:cubicBezTo>
                    <a:pt x="194" y="1037"/>
                    <a:pt x="475" y="1015"/>
                    <a:pt x="648" y="907"/>
                  </a:cubicBezTo>
                  <a:close/>
                  <a:moveTo>
                    <a:pt x="626" y="777"/>
                  </a:moveTo>
                  <a:lnTo>
                    <a:pt x="626" y="777"/>
                  </a:lnTo>
                  <a:cubicBezTo>
                    <a:pt x="712" y="735"/>
                    <a:pt x="799" y="712"/>
                    <a:pt x="864" y="648"/>
                  </a:cubicBezTo>
                  <a:cubicBezTo>
                    <a:pt x="950" y="605"/>
                    <a:pt x="1015" y="562"/>
                    <a:pt x="1080" y="518"/>
                  </a:cubicBezTo>
                  <a:cubicBezTo>
                    <a:pt x="1144" y="453"/>
                    <a:pt x="1209" y="389"/>
                    <a:pt x="1274" y="345"/>
                  </a:cubicBezTo>
                  <a:cubicBezTo>
                    <a:pt x="1231" y="410"/>
                    <a:pt x="1166" y="475"/>
                    <a:pt x="1101" y="518"/>
                  </a:cubicBezTo>
                  <a:cubicBezTo>
                    <a:pt x="1037" y="583"/>
                    <a:pt x="950" y="626"/>
                    <a:pt x="885" y="670"/>
                  </a:cubicBezTo>
                  <a:cubicBezTo>
                    <a:pt x="799" y="712"/>
                    <a:pt x="712" y="756"/>
                    <a:pt x="626" y="799"/>
                  </a:cubicBezTo>
                  <a:cubicBezTo>
                    <a:pt x="562" y="821"/>
                    <a:pt x="453" y="842"/>
                    <a:pt x="367" y="864"/>
                  </a:cubicBezTo>
                  <a:cubicBezTo>
                    <a:pt x="453" y="842"/>
                    <a:pt x="540" y="821"/>
                    <a:pt x="626" y="77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9" name="Freeform 8"/>
            <p:cNvSpPr>
              <a:spLocks noChangeArrowheads="1"/>
            </p:cNvSpPr>
            <p:nvPr/>
          </p:nvSpPr>
          <p:spPr bwMode="auto">
            <a:xfrm>
              <a:off x="4317578" y="3609688"/>
              <a:ext cx="216106" cy="240691"/>
            </a:xfrm>
            <a:custGeom>
              <a:avLst/>
              <a:gdLst>
                <a:gd name="T0" fmla="*/ 734 w 735"/>
                <a:gd name="T1" fmla="*/ 0 h 822"/>
                <a:gd name="T2" fmla="*/ 734 w 735"/>
                <a:gd name="T3" fmla="*/ 0 h 822"/>
                <a:gd name="T4" fmla="*/ 216 w 735"/>
                <a:gd name="T5" fmla="*/ 692 h 822"/>
                <a:gd name="T6" fmla="*/ 734 w 735"/>
                <a:gd name="T7" fmla="*/ 0 h 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5" h="822">
                  <a:moveTo>
                    <a:pt x="734" y="0"/>
                  </a:moveTo>
                  <a:lnTo>
                    <a:pt x="734" y="0"/>
                  </a:lnTo>
                  <a:cubicBezTo>
                    <a:pt x="734" y="0"/>
                    <a:pt x="432" y="821"/>
                    <a:pt x="216" y="692"/>
                  </a:cubicBezTo>
                  <a:cubicBezTo>
                    <a:pt x="0" y="562"/>
                    <a:pt x="734" y="0"/>
                    <a:pt x="734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10" name="Freeform 9"/>
            <p:cNvSpPr>
              <a:spLocks noChangeArrowheads="1"/>
            </p:cNvSpPr>
            <p:nvPr/>
          </p:nvSpPr>
          <p:spPr bwMode="auto">
            <a:xfrm>
              <a:off x="4481923" y="3635568"/>
              <a:ext cx="152696" cy="221281"/>
            </a:xfrm>
            <a:custGeom>
              <a:avLst/>
              <a:gdLst>
                <a:gd name="T0" fmla="*/ 258 w 519"/>
                <a:gd name="T1" fmla="*/ 755 h 756"/>
                <a:gd name="T2" fmla="*/ 258 w 519"/>
                <a:gd name="T3" fmla="*/ 755 h 756"/>
                <a:gd name="T4" fmla="*/ 258 w 519"/>
                <a:gd name="T5" fmla="*/ 0 h 756"/>
                <a:gd name="T6" fmla="*/ 258 w 519"/>
                <a:gd name="T7" fmla="*/ 755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756">
                  <a:moveTo>
                    <a:pt x="258" y="755"/>
                  </a:moveTo>
                  <a:lnTo>
                    <a:pt x="258" y="755"/>
                  </a:lnTo>
                  <a:cubicBezTo>
                    <a:pt x="0" y="755"/>
                    <a:pt x="258" y="0"/>
                    <a:pt x="258" y="0"/>
                  </a:cubicBezTo>
                  <a:cubicBezTo>
                    <a:pt x="258" y="0"/>
                    <a:pt x="518" y="755"/>
                    <a:pt x="258" y="755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11" name="Freeform 10"/>
            <p:cNvSpPr>
              <a:spLocks noChangeArrowheads="1"/>
            </p:cNvSpPr>
            <p:nvPr/>
          </p:nvSpPr>
          <p:spPr bwMode="auto">
            <a:xfrm>
              <a:off x="5229878" y="3591571"/>
              <a:ext cx="417975" cy="247161"/>
            </a:xfrm>
            <a:custGeom>
              <a:avLst/>
              <a:gdLst>
                <a:gd name="T0" fmla="*/ 1425 w 1426"/>
                <a:gd name="T1" fmla="*/ 475 h 844"/>
                <a:gd name="T2" fmla="*/ 1425 w 1426"/>
                <a:gd name="T3" fmla="*/ 475 h 844"/>
                <a:gd name="T4" fmla="*/ 1231 w 1426"/>
                <a:gd name="T5" fmla="*/ 260 h 844"/>
                <a:gd name="T6" fmla="*/ 950 w 1426"/>
                <a:gd name="T7" fmla="*/ 281 h 844"/>
                <a:gd name="T8" fmla="*/ 972 w 1426"/>
                <a:gd name="T9" fmla="*/ 173 h 844"/>
                <a:gd name="T10" fmla="*/ 842 w 1426"/>
                <a:gd name="T11" fmla="*/ 130 h 844"/>
                <a:gd name="T12" fmla="*/ 713 w 1426"/>
                <a:gd name="T13" fmla="*/ 216 h 844"/>
                <a:gd name="T14" fmla="*/ 648 w 1426"/>
                <a:gd name="T15" fmla="*/ 43 h 844"/>
                <a:gd name="T16" fmla="*/ 475 w 1426"/>
                <a:gd name="T17" fmla="*/ 43 h 844"/>
                <a:gd name="T18" fmla="*/ 540 w 1426"/>
                <a:gd name="T19" fmla="*/ 475 h 844"/>
                <a:gd name="T20" fmla="*/ 194 w 1426"/>
                <a:gd name="T21" fmla="*/ 713 h 844"/>
                <a:gd name="T22" fmla="*/ 0 w 1426"/>
                <a:gd name="T23" fmla="*/ 692 h 844"/>
                <a:gd name="T24" fmla="*/ 410 w 1426"/>
                <a:gd name="T25" fmla="*/ 821 h 844"/>
                <a:gd name="T26" fmla="*/ 993 w 1426"/>
                <a:gd name="T27" fmla="*/ 648 h 844"/>
                <a:gd name="T28" fmla="*/ 1188 w 1426"/>
                <a:gd name="T29" fmla="*/ 497 h 844"/>
                <a:gd name="T30" fmla="*/ 1425 w 1426"/>
                <a:gd name="T31" fmla="*/ 475 h 844"/>
                <a:gd name="T32" fmla="*/ 1145 w 1426"/>
                <a:gd name="T33" fmla="*/ 367 h 844"/>
                <a:gd name="T34" fmla="*/ 1145 w 1426"/>
                <a:gd name="T35" fmla="*/ 367 h 844"/>
                <a:gd name="T36" fmla="*/ 972 w 1426"/>
                <a:gd name="T37" fmla="*/ 497 h 844"/>
                <a:gd name="T38" fmla="*/ 821 w 1426"/>
                <a:gd name="T39" fmla="*/ 627 h 844"/>
                <a:gd name="T40" fmla="*/ 648 w 1426"/>
                <a:gd name="T41" fmla="*/ 713 h 844"/>
                <a:gd name="T42" fmla="*/ 432 w 1426"/>
                <a:gd name="T43" fmla="*/ 734 h 844"/>
                <a:gd name="T44" fmla="*/ 626 w 1426"/>
                <a:gd name="T45" fmla="*/ 713 h 844"/>
                <a:gd name="T46" fmla="*/ 756 w 1426"/>
                <a:gd name="T47" fmla="*/ 648 h 844"/>
                <a:gd name="T48" fmla="*/ 821 w 1426"/>
                <a:gd name="T49" fmla="*/ 540 h 844"/>
                <a:gd name="T50" fmla="*/ 886 w 1426"/>
                <a:gd name="T51" fmla="*/ 367 h 844"/>
                <a:gd name="T52" fmla="*/ 842 w 1426"/>
                <a:gd name="T53" fmla="*/ 562 h 844"/>
                <a:gd name="T54" fmla="*/ 821 w 1426"/>
                <a:gd name="T55" fmla="*/ 584 h 844"/>
                <a:gd name="T56" fmla="*/ 972 w 1426"/>
                <a:gd name="T57" fmla="*/ 475 h 844"/>
                <a:gd name="T58" fmla="*/ 1145 w 1426"/>
                <a:gd name="T59" fmla="*/ 367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26" h="844">
                  <a:moveTo>
                    <a:pt x="1425" y="475"/>
                  </a:moveTo>
                  <a:lnTo>
                    <a:pt x="1425" y="475"/>
                  </a:lnTo>
                  <a:cubicBezTo>
                    <a:pt x="1382" y="389"/>
                    <a:pt x="1317" y="302"/>
                    <a:pt x="1231" y="260"/>
                  </a:cubicBezTo>
                  <a:cubicBezTo>
                    <a:pt x="1145" y="238"/>
                    <a:pt x="1037" y="238"/>
                    <a:pt x="950" y="281"/>
                  </a:cubicBezTo>
                  <a:cubicBezTo>
                    <a:pt x="972" y="260"/>
                    <a:pt x="993" y="195"/>
                    <a:pt x="972" y="173"/>
                  </a:cubicBezTo>
                  <a:cubicBezTo>
                    <a:pt x="928" y="130"/>
                    <a:pt x="886" y="130"/>
                    <a:pt x="842" y="130"/>
                  </a:cubicBezTo>
                  <a:cubicBezTo>
                    <a:pt x="778" y="152"/>
                    <a:pt x="756" y="195"/>
                    <a:pt x="713" y="216"/>
                  </a:cubicBezTo>
                  <a:cubicBezTo>
                    <a:pt x="734" y="152"/>
                    <a:pt x="713" y="87"/>
                    <a:pt x="648" y="43"/>
                  </a:cubicBezTo>
                  <a:cubicBezTo>
                    <a:pt x="605" y="0"/>
                    <a:pt x="519" y="0"/>
                    <a:pt x="475" y="43"/>
                  </a:cubicBezTo>
                  <a:cubicBezTo>
                    <a:pt x="561" y="152"/>
                    <a:pt x="605" y="325"/>
                    <a:pt x="540" y="475"/>
                  </a:cubicBezTo>
                  <a:cubicBezTo>
                    <a:pt x="496" y="605"/>
                    <a:pt x="346" y="713"/>
                    <a:pt x="194" y="713"/>
                  </a:cubicBezTo>
                  <a:cubicBezTo>
                    <a:pt x="129" y="713"/>
                    <a:pt x="64" y="713"/>
                    <a:pt x="0" y="692"/>
                  </a:cubicBezTo>
                  <a:cubicBezTo>
                    <a:pt x="129" y="778"/>
                    <a:pt x="259" y="821"/>
                    <a:pt x="410" y="821"/>
                  </a:cubicBezTo>
                  <a:cubicBezTo>
                    <a:pt x="605" y="843"/>
                    <a:pt x="821" y="778"/>
                    <a:pt x="993" y="648"/>
                  </a:cubicBezTo>
                  <a:cubicBezTo>
                    <a:pt x="1058" y="605"/>
                    <a:pt x="1123" y="540"/>
                    <a:pt x="1188" y="497"/>
                  </a:cubicBezTo>
                  <a:cubicBezTo>
                    <a:pt x="1253" y="454"/>
                    <a:pt x="1339" y="454"/>
                    <a:pt x="1425" y="475"/>
                  </a:cubicBezTo>
                  <a:close/>
                  <a:moveTo>
                    <a:pt x="1145" y="367"/>
                  </a:moveTo>
                  <a:lnTo>
                    <a:pt x="1145" y="367"/>
                  </a:lnTo>
                  <a:cubicBezTo>
                    <a:pt x="1080" y="411"/>
                    <a:pt x="1037" y="432"/>
                    <a:pt x="972" y="497"/>
                  </a:cubicBezTo>
                  <a:cubicBezTo>
                    <a:pt x="928" y="540"/>
                    <a:pt x="886" y="584"/>
                    <a:pt x="821" y="627"/>
                  </a:cubicBezTo>
                  <a:cubicBezTo>
                    <a:pt x="778" y="670"/>
                    <a:pt x="713" y="713"/>
                    <a:pt x="648" y="713"/>
                  </a:cubicBezTo>
                  <a:cubicBezTo>
                    <a:pt x="561" y="734"/>
                    <a:pt x="496" y="734"/>
                    <a:pt x="432" y="734"/>
                  </a:cubicBezTo>
                  <a:cubicBezTo>
                    <a:pt x="496" y="734"/>
                    <a:pt x="561" y="734"/>
                    <a:pt x="626" y="713"/>
                  </a:cubicBezTo>
                  <a:cubicBezTo>
                    <a:pt x="669" y="692"/>
                    <a:pt x="713" y="670"/>
                    <a:pt x="756" y="648"/>
                  </a:cubicBezTo>
                  <a:cubicBezTo>
                    <a:pt x="778" y="627"/>
                    <a:pt x="799" y="584"/>
                    <a:pt x="821" y="540"/>
                  </a:cubicBezTo>
                  <a:cubicBezTo>
                    <a:pt x="864" y="497"/>
                    <a:pt x="886" y="432"/>
                    <a:pt x="886" y="367"/>
                  </a:cubicBezTo>
                  <a:cubicBezTo>
                    <a:pt x="907" y="432"/>
                    <a:pt x="886" y="497"/>
                    <a:pt x="842" y="562"/>
                  </a:cubicBezTo>
                  <a:cubicBezTo>
                    <a:pt x="842" y="562"/>
                    <a:pt x="842" y="584"/>
                    <a:pt x="821" y="584"/>
                  </a:cubicBezTo>
                  <a:cubicBezTo>
                    <a:pt x="886" y="562"/>
                    <a:pt x="928" y="519"/>
                    <a:pt x="972" y="475"/>
                  </a:cubicBezTo>
                  <a:cubicBezTo>
                    <a:pt x="1015" y="432"/>
                    <a:pt x="1080" y="389"/>
                    <a:pt x="1145" y="36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12" name="Freeform 11"/>
            <p:cNvSpPr>
              <a:spLocks noChangeArrowheads="1"/>
            </p:cNvSpPr>
            <p:nvPr/>
          </p:nvSpPr>
          <p:spPr bwMode="auto">
            <a:xfrm>
              <a:off x="5039654" y="3552749"/>
              <a:ext cx="931710" cy="406330"/>
            </a:xfrm>
            <a:custGeom>
              <a:avLst/>
              <a:gdLst>
                <a:gd name="T0" fmla="*/ 3131 w 3176"/>
                <a:gd name="T1" fmla="*/ 172 h 1383"/>
                <a:gd name="T2" fmla="*/ 3131 w 3176"/>
                <a:gd name="T3" fmla="*/ 172 h 1383"/>
                <a:gd name="T4" fmla="*/ 3110 w 3176"/>
                <a:gd name="T5" fmla="*/ 86 h 1383"/>
                <a:gd name="T6" fmla="*/ 2981 w 3176"/>
                <a:gd name="T7" fmla="*/ 108 h 1383"/>
                <a:gd name="T8" fmla="*/ 2959 w 3176"/>
                <a:gd name="T9" fmla="*/ 216 h 1383"/>
                <a:gd name="T10" fmla="*/ 2570 w 3176"/>
                <a:gd name="T11" fmla="*/ 454 h 1383"/>
                <a:gd name="T12" fmla="*/ 2117 w 3176"/>
                <a:gd name="T13" fmla="*/ 1188 h 1383"/>
                <a:gd name="T14" fmla="*/ 2138 w 3176"/>
                <a:gd name="T15" fmla="*/ 1036 h 1383"/>
                <a:gd name="T16" fmla="*/ 1944 w 3176"/>
                <a:gd name="T17" fmla="*/ 972 h 1383"/>
                <a:gd name="T18" fmla="*/ 1749 w 3176"/>
                <a:gd name="T19" fmla="*/ 1015 h 1383"/>
                <a:gd name="T20" fmla="*/ 1555 w 3176"/>
                <a:gd name="T21" fmla="*/ 1080 h 1383"/>
                <a:gd name="T22" fmla="*/ 1123 w 3176"/>
                <a:gd name="T23" fmla="*/ 1058 h 1383"/>
                <a:gd name="T24" fmla="*/ 0 w 3176"/>
                <a:gd name="T25" fmla="*/ 454 h 1383"/>
                <a:gd name="T26" fmla="*/ 1641 w 3176"/>
                <a:gd name="T27" fmla="*/ 1339 h 1383"/>
                <a:gd name="T28" fmla="*/ 2722 w 3176"/>
                <a:gd name="T29" fmla="*/ 1101 h 1383"/>
                <a:gd name="T30" fmla="*/ 3131 w 3176"/>
                <a:gd name="T31" fmla="*/ 172 h 1383"/>
                <a:gd name="T32" fmla="*/ 3089 w 3176"/>
                <a:gd name="T33" fmla="*/ 194 h 1383"/>
                <a:gd name="T34" fmla="*/ 3089 w 3176"/>
                <a:gd name="T35" fmla="*/ 194 h 1383"/>
                <a:gd name="T36" fmla="*/ 3067 w 3176"/>
                <a:gd name="T37" fmla="*/ 518 h 1383"/>
                <a:gd name="T38" fmla="*/ 2916 w 3176"/>
                <a:gd name="T39" fmla="*/ 821 h 1383"/>
                <a:gd name="T40" fmla="*/ 2678 w 3176"/>
                <a:gd name="T41" fmla="*/ 1058 h 1383"/>
                <a:gd name="T42" fmla="*/ 2376 w 3176"/>
                <a:gd name="T43" fmla="*/ 1209 h 1383"/>
                <a:gd name="T44" fmla="*/ 2657 w 3176"/>
                <a:gd name="T45" fmla="*/ 1036 h 1383"/>
                <a:gd name="T46" fmla="*/ 2894 w 3176"/>
                <a:gd name="T47" fmla="*/ 799 h 1383"/>
                <a:gd name="T48" fmla="*/ 3045 w 3176"/>
                <a:gd name="T49" fmla="*/ 518 h 1383"/>
                <a:gd name="T50" fmla="*/ 3089 w 3176"/>
                <a:gd name="T51" fmla="*/ 194 h 1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76" h="1383">
                  <a:moveTo>
                    <a:pt x="3131" y="172"/>
                  </a:moveTo>
                  <a:lnTo>
                    <a:pt x="3131" y="172"/>
                  </a:lnTo>
                  <a:cubicBezTo>
                    <a:pt x="3131" y="151"/>
                    <a:pt x="3131" y="108"/>
                    <a:pt x="3110" y="86"/>
                  </a:cubicBezTo>
                  <a:cubicBezTo>
                    <a:pt x="3067" y="43"/>
                    <a:pt x="3002" y="65"/>
                    <a:pt x="2981" y="108"/>
                  </a:cubicBezTo>
                  <a:cubicBezTo>
                    <a:pt x="2959" y="151"/>
                    <a:pt x="2981" y="194"/>
                    <a:pt x="2959" y="216"/>
                  </a:cubicBezTo>
                  <a:cubicBezTo>
                    <a:pt x="2851" y="0"/>
                    <a:pt x="2613" y="194"/>
                    <a:pt x="2570" y="454"/>
                  </a:cubicBezTo>
                  <a:cubicBezTo>
                    <a:pt x="2505" y="756"/>
                    <a:pt x="2376" y="1015"/>
                    <a:pt x="2117" y="1188"/>
                  </a:cubicBezTo>
                  <a:cubicBezTo>
                    <a:pt x="2181" y="1145"/>
                    <a:pt x="2181" y="1080"/>
                    <a:pt x="2138" y="1036"/>
                  </a:cubicBezTo>
                  <a:cubicBezTo>
                    <a:pt x="2073" y="972"/>
                    <a:pt x="2008" y="972"/>
                    <a:pt x="1944" y="972"/>
                  </a:cubicBezTo>
                  <a:cubicBezTo>
                    <a:pt x="1879" y="993"/>
                    <a:pt x="1814" y="1015"/>
                    <a:pt x="1749" y="1015"/>
                  </a:cubicBezTo>
                  <a:cubicBezTo>
                    <a:pt x="1685" y="1036"/>
                    <a:pt x="1620" y="1058"/>
                    <a:pt x="1555" y="1080"/>
                  </a:cubicBezTo>
                  <a:cubicBezTo>
                    <a:pt x="1404" y="1080"/>
                    <a:pt x="1274" y="1080"/>
                    <a:pt x="1123" y="1058"/>
                  </a:cubicBezTo>
                  <a:cubicBezTo>
                    <a:pt x="712" y="1015"/>
                    <a:pt x="259" y="799"/>
                    <a:pt x="0" y="454"/>
                  </a:cubicBezTo>
                  <a:cubicBezTo>
                    <a:pt x="410" y="993"/>
                    <a:pt x="950" y="1274"/>
                    <a:pt x="1641" y="1339"/>
                  </a:cubicBezTo>
                  <a:cubicBezTo>
                    <a:pt x="2008" y="1382"/>
                    <a:pt x="2419" y="1318"/>
                    <a:pt x="2722" y="1101"/>
                  </a:cubicBezTo>
                  <a:cubicBezTo>
                    <a:pt x="3045" y="886"/>
                    <a:pt x="3175" y="540"/>
                    <a:pt x="3131" y="172"/>
                  </a:cubicBezTo>
                  <a:close/>
                  <a:moveTo>
                    <a:pt x="3089" y="194"/>
                  </a:moveTo>
                  <a:lnTo>
                    <a:pt x="3089" y="194"/>
                  </a:lnTo>
                  <a:cubicBezTo>
                    <a:pt x="3089" y="302"/>
                    <a:pt x="3089" y="431"/>
                    <a:pt x="3067" y="518"/>
                  </a:cubicBezTo>
                  <a:cubicBezTo>
                    <a:pt x="3024" y="626"/>
                    <a:pt x="2981" y="734"/>
                    <a:pt x="2916" y="821"/>
                  </a:cubicBezTo>
                  <a:cubicBezTo>
                    <a:pt x="2851" y="907"/>
                    <a:pt x="2764" y="993"/>
                    <a:pt x="2678" y="1058"/>
                  </a:cubicBezTo>
                  <a:cubicBezTo>
                    <a:pt x="2592" y="1123"/>
                    <a:pt x="2484" y="1166"/>
                    <a:pt x="2376" y="1209"/>
                  </a:cubicBezTo>
                  <a:cubicBezTo>
                    <a:pt x="2484" y="1166"/>
                    <a:pt x="2570" y="1101"/>
                    <a:pt x="2657" y="1036"/>
                  </a:cubicBezTo>
                  <a:cubicBezTo>
                    <a:pt x="2743" y="972"/>
                    <a:pt x="2829" y="886"/>
                    <a:pt x="2894" y="799"/>
                  </a:cubicBezTo>
                  <a:cubicBezTo>
                    <a:pt x="2959" y="734"/>
                    <a:pt x="3002" y="626"/>
                    <a:pt x="3045" y="518"/>
                  </a:cubicBezTo>
                  <a:cubicBezTo>
                    <a:pt x="3067" y="410"/>
                    <a:pt x="3089" y="302"/>
                    <a:pt x="3089" y="19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13" name="Freeform 12"/>
            <p:cNvSpPr>
              <a:spLocks noChangeArrowheads="1"/>
            </p:cNvSpPr>
            <p:nvPr/>
          </p:nvSpPr>
          <p:spPr bwMode="auto">
            <a:xfrm>
              <a:off x="5590915" y="3832263"/>
              <a:ext cx="399860" cy="190224"/>
            </a:xfrm>
            <a:custGeom>
              <a:avLst/>
              <a:gdLst>
                <a:gd name="T0" fmla="*/ 0 w 1362"/>
                <a:gd name="T1" fmla="*/ 454 h 649"/>
                <a:gd name="T2" fmla="*/ 0 w 1362"/>
                <a:gd name="T3" fmla="*/ 454 h 649"/>
                <a:gd name="T4" fmla="*/ 820 w 1362"/>
                <a:gd name="T5" fmla="*/ 432 h 649"/>
                <a:gd name="T6" fmla="*/ 950 w 1362"/>
                <a:gd name="T7" fmla="*/ 389 h 649"/>
                <a:gd name="T8" fmla="*/ 1080 w 1362"/>
                <a:gd name="T9" fmla="*/ 432 h 649"/>
                <a:gd name="T10" fmla="*/ 1145 w 1362"/>
                <a:gd name="T11" fmla="*/ 540 h 649"/>
                <a:gd name="T12" fmla="*/ 1015 w 1362"/>
                <a:gd name="T13" fmla="*/ 605 h 649"/>
                <a:gd name="T14" fmla="*/ 1275 w 1362"/>
                <a:gd name="T15" fmla="*/ 583 h 649"/>
                <a:gd name="T16" fmla="*/ 1317 w 1362"/>
                <a:gd name="T17" fmla="*/ 345 h 649"/>
                <a:gd name="T18" fmla="*/ 1102 w 1362"/>
                <a:gd name="T19" fmla="*/ 216 h 649"/>
                <a:gd name="T20" fmla="*/ 1166 w 1362"/>
                <a:gd name="T21" fmla="*/ 151 h 649"/>
                <a:gd name="T22" fmla="*/ 950 w 1362"/>
                <a:gd name="T23" fmla="*/ 195 h 649"/>
                <a:gd name="T24" fmla="*/ 0 w 1362"/>
                <a:gd name="T25" fmla="*/ 454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62" h="649">
                  <a:moveTo>
                    <a:pt x="0" y="454"/>
                  </a:moveTo>
                  <a:lnTo>
                    <a:pt x="0" y="454"/>
                  </a:lnTo>
                  <a:cubicBezTo>
                    <a:pt x="281" y="518"/>
                    <a:pt x="540" y="518"/>
                    <a:pt x="820" y="432"/>
                  </a:cubicBezTo>
                  <a:cubicBezTo>
                    <a:pt x="864" y="410"/>
                    <a:pt x="907" y="410"/>
                    <a:pt x="950" y="389"/>
                  </a:cubicBezTo>
                  <a:cubicBezTo>
                    <a:pt x="993" y="389"/>
                    <a:pt x="1037" y="389"/>
                    <a:pt x="1080" y="432"/>
                  </a:cubicBezTo>
                  <a:cubicBezTo>
                    <a:pt x="1123" y="454"/>
                    <a:pt x="1145" y="497"/>
                    <a:pt x="1145" y="540"/>
                  </a:cubicBezTo>
                  <a:cubicBezTo>
                    <a:pt x="1123" y="583"/>
                    <a:pt x="1058" y="627"/>
                    <a:pt x="1015" y="605"/>
                  </a:cubicBezTo>
                  <a:cubicBezTo>
                    <a:pt x="1102" y="627"/>
                    <a:pt x="1210" y="648"/>
                    <a:pt x="1275" y="583"/>
                  </a:cubicBezTo>
                  <a:cubicBezTo>
                    <a:pt x="1339" y="518"/>
                    <a:pt x="1361" y="410"/>
                    <a:pt x="1317" y="345"/>
                  </a:cubicBezTo>
                  <a:cubicBezTo>
                    <a:pt x="1275" y="259"/>
                    <a:pt x="1188" y="216"/>
                    <a:pt x="1102" y="216"/>
                  </a:cubicBezTo>
                  <a:cubicBezTo>
                    <a:pt x="1123" y="195"/>
                    <a:pt x="1166" y="173"/>
                    <a:pt x="1166" y="151"/>
                  </a:cubicBezTo>
                  <a:cubicBezTo>
                    <a:pt x="1231" y="0"/>
                    <a:pt x="972" y="173"/>
                    <a:pt x="950" y="195"/>
                  </a:cubicBezTo>
                  <a:cubicBezTo>
                    <a:pt x="691" y="345"/>
                    <a:pt x="302" y="518"/>
                    <a:pt x="0" y="45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14" name="Freeform 13"/>
            <p:cNvSpPr>
              <a:spLocks noChangeArrowheads="1"/>
            </p:cNvSpPr>
            <p:nvPr/>
          </p:nvSpPr>
          <p:spPr bwMode="auto">
            <a:xfrm>
              <a:off x="4595798" y="3541103"/>
              <a:ext cx="640550" cy="665138"/>
            </a:xfrm>
            <a:custGeom>
              <a:avLst/>
              <a:gdLst>
                <a:gd name="T0" fmla="*/ 2182 w 2183"/>
                <a:gd name="T1" fmla="*/ 1728 h 2268"/>
                <a:gd name="T2" fmla="*/ 2182 w 2183"/>
                <a:gd name="T3" fmla="*/ 1728 h 2268"/>
                <a:gd name="T4" fmla="*/ 1339 w 2183"/>
                <a:gd name="T5" fmla="*/ 691 h 2268"/>
                <a:gd name="T6" fmla="*/ 626 w 2183"/>
                <a:gd name="T7" fmla="*/ 43 h 2268"/>
                <a:gd name="T8" fmla="*/ 410 w 2183"/>
                <a:gd name="T9" fmla="*/ 0 h 2268"/>
                <a:gd name="T10" fmla="*/ 0 w 2183"/>
                <a:gd name="T11" fmla="*/ 43 h 2268"/>
                <a:gd name="T12" fmla="*/ 778 w 2183"/>
                <a:gd name="T13" fmla="*/ 302 h 2268"/>
                <a:gd name="T14" fmla="*/ 1015 w 2183"/>
                <a:gd name="T15" fmla="*/ 777 h 2268"/>
                <a:gd name="T16" fmla="*/ 886 w 2183"/>
                <a:gd name="T17" fmla="*/ 906 h 2268"/>
                <a:gd name="T18" fmla="*/ 734 w 2183"/>
                <a:gd name="T19" fmla="*/ 820 h 2268"/>
                <a:gd name="T20" fmla="*/ 821 w 2183"/>
                <a:gd name="T21" fmla="*/ 1015 h 2268"/>
                <a:gd name="T22" fmla="*/ 1037 w 2183"/>
                <a:gd name="T23" fmla="*/ 950 h 2268"/>
                <a:gd name="T24" fmla="*/ 778 w 2183"/>
                <a:gd name="T25" fmla="*/ 1663 h 2268"/>
                <a:gd name="T26" fmla="*/ 929 w 2183"/>
                <a:gd name="T27" fmla="*/ 1641 h 2268"/>
                <a:gd name="T28" fmla="*/ 799 w 2183"/>
                <a:gd name="T29" fmla="*/ 1922 h 2268"/>
                <a:gd name="T30" fmla="*/ 1123 w 2183"/>
                <a:gd name="T31" fmla="*/ 1749 h 2268"/>
                <a:gd name="T32" fmla="*/ 1663 w 2183"/>
                <a:gd name="T33" fmla="*/ 2267 h 2268"/>
                <a:gd name="T34" fmla="*/ 1771 w 2183"/>
                <a:gd name="T35" fmla="*/ 1620 h 2268"/>
                <a:gd name="T36" fmla="*/ 2182 w 2183"/>
                <a:gd name="T37" fmla="*/ 1728 h 2268"/>
                <a:gd name="T38" fmla="*/ 1339 w 2183"/>
                <a:gd name="T39" fmla="*/ 1555 h 2268"/>
                <a:gd name="T40" fmla="*/ 1339 w 2183"/>
                <a:gd name="T41" fmla="*/ 1555 h 2268"/>
                <a:gd name="T42" fmla="*/ 1555 w 2183"/>
                <a:gd name="T43" fmla="*/ 2073 h 2268"/>
                <a:gd name="T44" fmla="*/ 1425 w 2183"/>
                <a:gd name="T45" fmla="*/ 1835 h 2268"/>
                <a:gd name="T46" fmla="*/ 1318 w 2183"/>
                <a:gd name="T47" fmla="*/ 1555 h 2268"/>
                <a:gd name="T48" fmla="*/ 1210 w 2183"/>
                <a:gd name="T49" fmla="*/ 993 h 2268"/>
                <a:gd name="T50" fmla="*/ 1037 w 2183"/>
                <a:gd name="T51" fmla="*/ 474 h 2268"/>
                <a:gd name="T52" fmla="*/ 951 w 2183"/>
                <a:gd name="T53" fmla="*/ 345 h 2268"/>
                <a:gd name="T54" fmla="*/ 842 w 2183"/>
                <a:gd name="T55" fmla="*/ 259 h 2268"/>
                <a:gd name="T56" fmla="*/ 734 w 2183"/>
                <a:gd name="T57" fmla="*/ 172 h 2268"/>
                <a:gd name="T58" fmla="*/ 605 w 2183"/>
                <a:gd name="T59" fmla="*/ 129 h 2268"/>
                <a:gd name="T60" fmla="*/ 734 w 2183"/>
                <a:gd name="T61" fmla="*/ 172 h 2268"/>
                <a:gd name="T62" fmla="*/ 864 w 2183"/>
                <a:gd name="T63" fmla="*/ 237 h 2268"/>
                <a:gd name="T64" fmla="*/ 1058 w 2183"/>
                <a:gd name="T65" fmla="*/ 453 h 2268"/>
                <a:gd name="T66" fmla="*/ 1253 w 2183"/>
                <a:gd name="T67" fmla="*/ 993 h 2268"/>
                <a:gd name="T68" fmla="*/ 1339 w 2183"/>
                <a:gd name="T69" fmla="*/ 1555 h 2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83" h="2268">
                  <a:moveTo>
                    <a:pt x="2182" y="1728"/>
                  </a:moveTo>
                  <a:lnTo>
                    <a:pt x="2182" y="1728"/>
                  </a:lnTo>
                  <a:cubicBezTo>
                    <a:pt x="1771" y="1555"/>
                    <a:pt x="1512" y="1079"/>
                    <a:pt x="1339" y="691"/>
                  </a:cubicBezTo>
                  <a:cubicBezTo>
                    <a:pt x="1188" y="367"/>
                    <a:pt x="951" y="129"/>
                    <a:pt x="626" y="43"/>
                  </a:cubicBezTo>
                  <a:cubicBezTo>
                    <a:pt x="562" y="21"/>
                    <a:pt x="475" y="0"/>
                    <a:pt x="410" y="0"/>
                  </a:cubicBezTo>
                  <a:cubicBezTo>
                    <a:pt x="259" y="0"/>
                    <a:pt x="130" y="43"/>
                    <a:pt x="0" y="43"/>
                  </a:cubicBezTo>
                  <a:cubicBezTo>
                    <a:pt x="281" y="43"/>
                    <a:pt x="583" y="108"/>
                    <a:pt x="778" y="302"/>
                  </a:cubicBezTo>
                  <a:cubicBezTo>
                    <a:pt x="907" y="410"/>
                    <a:pt x="1080" y="604"/>
                    <a:pt x="1015" y="777"/>
                  </a:cubicBezTo>
                  <a:cubicBezTo>
                    <a:pt x="993" y="842"/>
                    <a:pt x="951" y="885"/>
                    <a:pt x="886" y="906"/>
                  </a:cubicBezTo>
                  <a:cubicBezTo>
                    <a:pt x="821" y="929"/>
                    <a:pt x="734" y="885"/>
                    <a:pt x="734" y="820"/>
                  </a:cubicBezTo>
                  <a:cubicBezTo>
                    <a:pt x="713" y="885"/>
                    <a:pt x="756" y="993"/>
                    <a:pt x="821" y="1015"/>
                  </a:cubicBezTo>
                  <a:cubicBezTo>
                    <a:pt x="907" y="1058"/>
                    <a:pt x="993" y="1015"/>
                    <a:pt x="1037" y="950"/>
                  </a:cubicBezTo>
                  <a:cubicBezTo>
                    <a:pt x="1058" y="1231"/>
                    <a:pt x="951" y="1447"/>
                    <a:pt x="778" y="1663"/>
                  </a:cubicBezTo>
                  <a:cubicBezTo>
                    <a:pt x="778" y="1663"/>
                    <a:pt x="864" y="1663"/>
                    <a:pt x="929" y="1641"/>
                  </a:cubicBezTo>
                  <a:cubicBezTo>
                    <a:pt x="929" y="1641"/>
                    <a:pt x="907" y="1749"/>
                    <a:pt x="799" y="1922"/>
                  </a:cubicBezTo>
                  <a:cubicBezTo>
                    <a:pt x="951" y="1857"/>
                    <a:pt x="993" y="1857"/>
                    <a:pt x="1123" y="1749"/>
                  </a:cubicBezTo>
                  <a:cubicBezTo>
                    <a:pt x="1101" y="2138"/>
                    <a:pt x="1512" y="2030"/>
                    <a:pt x="1663" y="2267"/>
                  </a:cubicBezTo>
                  <a:cubicBezTo>
                    <a:pt x="1512" y="2052"/>
                    <a:pt x="1944" y="1792"/>
                    <a:pt x="1771" y="1620"/>
                  </a:cubicBezTo>
                  <a:cubicBezTo>
                    <a:pt x="1901" y="1684"/>
                    <a:pt x="2030" y="1749"/>
                    <a:pt x="2182" y="1728"/>
                  </a:cubicBezTo>
                  <a:close/>
                  <a:moveTo>
                    <a:pt x="1339" y="1555"/>
                  </a:moveTo>
                  <a:lnTo>
                    <a:pt x="1339" y="1555"/>
                  </a:lnTo>
                  <a:cubicBezTo>
                    <a:pt x="1383" y="1728"/>
                    <a:pt x="1469" y="1922"/>
                    <a:pt x="1555" y="2073"/>
                  </a:cubicBezTo>
                  <a:cubicBezTo>
                    <a:pt x="1512" y="1987"/>
                    <a:pt x="1469" y="1922"/>
                    <a:pt x="1425" y="1835"/>
                  </a:cubicBezTo>
                  <a:cubicBezTo>
                    <a:pt x="1383" y="1749"/>
                    <a:pt x="1339" y="1641"/>
                    <a:pt x="1318" y="1555"/>
                  </a:cubicBezTo>
                  <a:cubicBezTo>
                    <a:pt x="1274" y="1382"/>
                    <a:pt x="1253" y="1188"/>
                    <a:pt x="1210" y="993"/>
                  </a:cubicBezTo>
                  <a:cubicBezTo>
                    <a:pt x="1188" y="820"/>
                    <a:pt x="1123" y="626"/>
                    <a:pt x="1037" y="474"/>
                  </a:cubicBezTo>
                  <a:cubicBezTo>
                    <a:pt x="1015" y="432"/>
                    <a:pt x="972" y="388"/>
                    <a:pt x="951" y="345"/>
                  </a:cubicBezTo>
                  <a:cubicBezTo>
                    <a:pt x="929" y="324"/>
                    <a:pt x="886" y="280"/>
                    <a:pt x="842" y="259"/>
                  </a:cubicBezTo>
                  <a:cubicBezTo>
                    <a:pt x="821" y="215"/>
                    <a:pt x="778" y="194"/>
                    <a:pt x="734" y="172"/>
                  </a:cubicBezTo>
                  <a:cubicBezTo>
                    <a:pt x="691" y="151"/>
                    <a:pt x="648" y="129"/>
                    <a:pt x="605" y="129"/>
                  </a:cubicBezTo>
                  <a:cubicBezTo>
                    <a:pt x="648" y="129"/>
                    <a:pt x="691" y="151"/>
                    <a:pt x="734" y="172"/>
                  </a:cubicBezTo>
                  <a:cubicBezTo>
                    <a:pt x="778" y="194"/>
                    <a:pt x="821" y="215"/>
                    <a:pt x="864" y="237"/>
                  </a:cubicBezTo>
                  <a:cubicBezTo>
                    <a:pt x="929" y="302"/>
                    <a:pt x="993" y="388"/>
                    <a:pt x="1058" y="453"/>
                  </a:cubicBezTo>
                  <a:cubicBezTo>
                    <a:pt x="1145" y="626"/>
                    <a:pt x="1210" y="799"/>
                    <a:pt x="1253" y="993"/>
                  </a:cubicBezTo>
                  <a:cubicBezTo>
                    <a:pt x="1274" y="1188"/>
                    <a:pt x="1296" y="1361"/>
                    <a:pt x="1339" y="155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15" name="Freeform 14"/>
            <p:cNvSpPr>
              <a:spLocks noChangeArrowheads="1"/>
            </p:cNvSpPr>
            <p:nvPr/>
          </p:nvSpPr>
          <p:spPr bwMode="auto">
            <a:xfrm>
              <a:off x="5039654" y="3724857"/>
              <a:ext cx="456797" cy="349391"/>
            </a:xfrm>
            <a:custGeom>
              <a:avLst/>
              <a:gdLst>
                <a:gd name="T0" fmla="*/ 1555 w 1556"/>
                <a:gd name="T1" fmla="*/ 929 h 1189"/>
                <a:gd name="T2" fmla="*/ 1555 w 1556"/>
                <a:gd name="T3" fmla="*/ 929 h 1189"/>
                <a:gd name="T4" fmla="*/ 0 w 1556"/>
                <a:gd name="T5" fmla="*/ 0 h 1189"/>
                <a:gd name="T6" fmla="*/ 1144 w 1556"/>
                <a:gd name="T7" fmla="*/ 1188 h 1189"/>
                <a:gd name="T8" fmla="*/ 907 w 1556"/>
                <a:gd name="T9" fmla="*/ 907 h 1189"/>
                <a:gd name="T10" fmla="*/ 1555 w 1556"/>
                <a:gd name="T11" fmla="*/ 929 h 1189"/>
                <a:gd name="T12" fmla="*/ 1167 w 1556"/>
                <a:gd name="T13" fmla="*/ 864 h 1189"/>
                <a:gd name="T14" fmla="*/ 1167 w 1556"/>
                <a:gd name="T15" fmla="*/ 864 h 1189"/>
                <a:gd name="T16" fmla="*/ 907 w 1556"/>
                <a:gd name="T17" fmla="*/ 799 h 1189"/>
                <a:gd name="T18" fmla="*/ 670 w 1556"/>
                <a:gd name="T19" fmla="*/ 670 h 1189"/>
                <a:gd name="T20" fmla="*/ 453 w 1556"/>
                <a:gd name="T21" fmla="*/ 518 h 1189"/>
                <a:gd name="T22" fmla="*/ 259 w 1556"/>
                <a:gd name="T23" fmla="*/ 345 h 1189"/>
                <a:gd name="T24" fmla="*/ 453 w 1556"/>
                <a:gd name="T25" fmla="*/ 518 h 1189"/>
                <a:gd name="T26" fmla="*/ 670 w 1556"/>
                <a:gd name="T27" fmla="*/ 648 h 1189"/>
                <a:gd name="T28" fmla="*/ 929 w 1556"/>
                <a:gd name="T29" fmla="*/ 777 h 1189"/>
                <a:gd name="T30" fmla="*/ 1167 w 1556"/>
                <a:gd name="T31" fmla="*/ 864 h 1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56" h="1189">
                  <a:moveTo>
                    <a:pt x="1555" y="929"/>
                  </a:moveTo>
                  <a:lnTo>
                    <a:pt x="1555" y="929"/>
                  </a:lnTo>
                  <a:cubicBezTo>
                    <a:pt x="950" y="777"/>
                    <a:pt x="410" y="453"/>
                    <a:pt x="0" y="0"/>
                  </a:cubicBezTo>
                  <a:cubicBezTo>
                    <a:pt x="173" y="345"/>
                    <a:pt x="712" y="1123"/>
                    <a:pt x="1144" y="1188"/>
                  </a:cubicBezTo>
                  <a:cubicBezTo>
                    <a:pt x="1144" y="1166"/>
                    <a:pt x="950" y="994"/>
                    <a:pt x="907" y="907"/>
                  </a:cubicBezTo>
                  <a:cubicBezTo>
                    <a:pt x="1080" y="1015"/>
                    <a:pt x="1361" y="1037"/>
                    <a:pt x="1555" y="929"/>
                  </a:cubicBezTo>
                  <a:close/>
                  <a:moveTo>
                    <a:pt x="1167" y="864"/>
                  </a:moveTo>
                  <a:lnTo>
                    <a:pt x="1167" y="864"/>
                  </a:lnTo>
                  <a:cubicBezTo>
                    <a:pt x="1080" y="842"/>
                    <a:pt x="994" y="821"/>
                    <a:pt x="907" y="799"/>
                  </a:cubicBezTo>
                  <a:cubicBezTo>
                    <a:pt x="821" y="756"/>
                    <a:pt x="735" y="712"/>
                    <a:pt x="670" y="670"/>
                  </a:cubicBezTo>
                  <a:cubicBezTo>
                    <a:pt x="583" y="626"/>
                    <a:pt x="518" y="583"/>
                    <a:pt x="453" y="518"/>
                  </a:cubicBezTo>
                  <a:cubicBezTo>
                    <a:pt x="389" y="475"/>
                    <a:pt x="324" y="410"/>
                    <a:pt x="259" y="345"/>
                  </a:cubicBezTo>
                  <a:cubicBezTo>
                    <a:pt x="324" y="389"/>
                    <a:pt x="389" y="453"/>
                    <a:pt x="453" y="518"/>
                  </a:cubicBezTo>
                  <a:cubicBezTo>
                    <a:pt x="540" y="562"/>
                    <a:pt x="605" y="605"/>
                    <a:pt x="670" y="648"/>
                  </a:cubicBezTo>
                  <a:cubicBezTo>
                    <a:pt x="756" y="712"/>
                    <a:pt x="842" y="735"/>
                    <a:pt x="929" y="777"/>
                  </a:cubicBezTo>
                  <a:cubicBezTo>
                    <a:pt x="994" y="821"/>
                    <a:pt x="1080" y="842"/>
                    <a:pt x="1167" y="86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16" name="Freeform 15"/>
            <p:cNvSpPr>
              <a:spLocks noChangeArrowheads="1"/>
            </p:cNvSpPr>
            <p:nvPr/>
          </p:nvSpPr>
          <p:spPr bwMode="auto">
            <a:xfrm>
              <a:off x="4584151" y="3609688"/>
              <a:ext cx="216106" cy="240691"/>
            </a:xfrm>
            <a:custGeom>
              <a:avLst/>
              <a:gdLst>
                <a:gd name="T0" fmla="*/ 0 w 735"/>
                <a:gd name="T1" fmla="*/ 0 h 822"/>
                <a:gd name="T2" fmla="*/ 0 w 735"/>
                <a:gd name="T3" fmla="*/ 0 h 822"/>
                <a:gd name="T4" fmla="*/ 518 w 735"/>
                <a:gd name="T5" fmla="*/ 692 h 822"/>
                <a:gd name="T6" fmla="*/ 0 w 735"/>
                <a:gd name="T7" fmla="*/ 0 h 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5" h="822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302" y="821"/>
                    <a:pt x="518" y="692"/>
                  </a:cubicBezTo>
                  <a:cubicBezTo>
                    <a:pt x="734" y="562"/>
                    <a:pt x="0" y="0"/>
                    <a:pt x="0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</p:grpSp>
      <p:grpSp>
        <p:nvGrpSpPr>
          <p:cNvPr id="17" name="Group 16"/>
          <p:cNvGrpSpPr/>
          <p:nvPr userDrawn="1"/>
        </p:nvGrpSpPr>
        <p:grpSpPr>
          <a:xfrm>
            <a:off x="3959326" y="183176"/>
            <a:ext cx="1197890" cy="281348"/>
            <a:chOff x="3125767" y="739503"/>
            <a:chExt cx="2865008" cy="672901"/>
          </a:xfrm>
        </p:grpSpPr>
        <p:sp>
          <p:nvSpPr>
            <p:cNvPr id="19" name="Freeform 18"/>
            <p:cNvSpPr>
              <a:spLocks noChangeArrowheads="1"/>
            </p:cNvSpPr>
            <p:nvPr/>
          </p:nvSpPr>
          <p:spPr bwMode="auto">
            <a:xfrm>
              <a:off x="5229878" y="1107010"/>
              <a:ext cx="417975" cy="247161"/>
            </a:xfrm>
            <a:custGeom>
              <a:avLst/>
              <a:gdLst>
                <a:gd name="T0" fmla="*/ 1188 w 1426"/>
                <a:gd name="T1" fmla="*/ 346 h 844"/>
                <a:gd name="T2" fmla="*/ 1188 w 1426"/>
                <a:gd name="T3" fmla="*/ 346 h 844"/>
                <a:gd name="T4" fmla="*/ 993 w 1426"/>
                <a:gd name="T5" fmla="*/ 194 h 844"/>
                <a:gd name="T6" fmla="*/ 410 w 1426"/>
                <a:gd name="T7" fmla="*/ 21 h 844"/>
                <a:gd name="T8" fmla="*/ 0 w 1426"/>
                <a:gd name="T9" fmla="*/ 173 h 844"/>
                <a:gd name="T10" fmla="*/ 194 w 1426"/>
                <a:gd name="T11" fmla="*/ 151 h 844"/>
                <a:gd name="T12" fmla="*/ 540 w 1426"/>
                <a:gd name="T13" fmla="*/ 388 h 844"/>
                <a:gd name="T14" fmla="*/ 475 w 1426"/>
                <a:gd name="T15" fmla="*/ 820 h 844"/>
                <a:gd name="T16" fmla="*/ 648 w 1426"/>
                <a:gd name="T17" fmla="*/ 799 h 844"/>
                <a:gd name="T18" fmla="*/ 713 w 1426"/>
                <a:gd name="T19" fmla="*/ 626 h 844"/>
                <a:gd name="T20" fmla="*/ 842 w 1426"/>
                <a:gd name="T21" fmla="*/ 713 h 844"/>
                <a:gd name="T22" fmla="*/ 972 w 1426"/>
                <a:gd name="T23" fmla="*/ 691 h 844"/>
                <a:gd name="T24" fmla="*/ 950 w 1426"/>
                <a:gd name="T25" fmla="*/ 561 h 844"/>
                <a:gd name="T26" fmla="*/ 1231 w 1426"/>
                <a:gd name="T27" fmla="*/ 583 h 844"/>
                <a:gd name="T28" fmla="*/ 1425 w 1426"/>
                <a:gd name="T29" fmla="*/ 367 h 844"/>
                <a:gd name="T30" fmla="*/ 1188 w 1426"/>
                <a:gd name="T31" fmla="*/ 346 h 844"/>
                <a:gd name="T32" fmla="*/ 972 w 1426"/>
                <a:gd name="T33" fmla="*/ 388 h 844"/>
                <a:gd name="T34" fmla="*/ 972 w 1426"/>
                <a:gd name="T35" fmla="*/ 388 h 844"/>
                <a:gd name="T36" fmla="*/ 821 w 1426"/>
                <a:gd name="T37" fmla="*/ 259 h 844"/>
                <a:gd name="T38" fmla="*/ 842 w 1426"/>
                <a:gd name="T39" fmla="*/ 302 h 844"/>
                <a:gd name="T40" fmla="*/ 886 w 1426"/>
                <a:gd name="T41" fmla="*/ 497 h 844"/>
                <a:gd name="T42" fmla="*/ 821 w 1426"/>
                <a:gd name="T43" fmla="*/ 302 h 844"/>
                <a:gd name="T44" fmla="*/ 756 w 1426"/>
                <a:gd name="T45" fmla="*/ 194 h 844"/>
                <a:gd name="T46" fmla="*/ 626 w 1426"/>
                <a:gd name="T47" fmla="*/ 151 h 844"/>
                <a:gd name="T48" fmla="*/ 432 w 1426"/>
                <a:gd name="T49" fmla="*/ 129 h 844"/>
                <a:gd name="T50" fmla="*/ 648 w 1426"/>
                <a:gd name="T51" fmla="*/ 129 h 844"/>
                <a:gd name="T52" fmla="*/ 821 w 1426"/>
                <a:gd name="T53" fmla="*/ 238 h 844"/>
                <a:gd name="T54" fmla="*/ 972 w 1426"/>
                <a:gd name="T55" fmla="*/ 367 h 844"/>
                <a:gd name="T56" fmla="*/ 1145 w 1426"/>
                <a:gd name="T57" fmla="*/ 475 h 844"/>
                <a:gd name="T58" fmla="*/ 972 w 1426"/>
                <a:gd name="T59" fmla="*/ 388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26" h="844">
                  <a:moveTo>
                    <a:pt x="1188" y="346"/>
                  </a:moveTo>
                  <a:lnTo>
                    <a:pt x="1188" y="346"/>
                  </a:lnTo>
                  <a:cubicBezTo>
                    <a:pt x="1123" y="302"/>
                    <a:pt x="1058" y="259"/>
                    <a:pt x="993" y="194"/>
                  </a:cubicBezTo>
                  <a:cubicBezTo>
                    <a:pt x="821" y="65"/>
                    <a:pt x="605" y="0"/>
                    <a:pt x="410" y="21"/>
                  </a:cubicBezTo>
                  <a:cubicBezTo>
                    <a:pt x="259" y="43"/>
                    <a:pt x="129" y="86"/>
                    <a:pt x="0" y="173"/>
                  </a:cubicBezTo>
                  <a:cubicBezTo>
                    <a:pt x="64" y="151"/>
                    <a:pt x="129" y="151"/>
                    <a:pt x="194" y="151"/>
                  </a:cubicBezTo>
                  <a:cubicBezTo>
                    <a:pt x="346" y="151"/>
                    <a:pt x="496" y="259"/>
                    <a:pt x="540" y="388"/>
                  </a:cubicBezTo>
                  <a:cubicBezTo>
                    <a:pt x="605" y="518"/>
                    <a:pt x="561" y="713"/>
                    <a:pt x="475" y="820"/>
                  </a:cubicBezTo>
                  <a:cubicBezTo>
                    <a:pt x="519" y="843"/>
                    <a:pt x="605" y="843"/>
                    <a:pt x="648" y="799"/>
                  </a:cubicBezTo>
                  <a:cubicBezTo>
                    <a:pt x="713" y="778"/>
                    <a:pt x="734" y="691"/>
                    <a:pt x="713" y="626"/>
                  </a:cubicBezTo>
                  <a:cubicBezTo>
                    <a:pt x="756" y="670"/>
                    <a:pt x="778" y="691"/>
                    <a:pt x="842" y="713"/>
                  </a:cubicBezTo>
                  <a:cubicBezTo>
                    <a:pt x="886" y="734"/>
                    <a:pt x="928" y="734"/>
                    <a:pt x="972" y="691"/>
                  </a:cubicBezTo>
                  <a:cubicBezTo>
                    <a:pt x="993" y="648"/>
                    <a:pt x="972" y="605"/>
                    <a:pt x="950" y="561"/>
                  </a:cubicBezTo>
                  <a:cubicBezTo>
                    <a:pt x="1037" y="605"/>
                    <a:pt x="1145" y="626"/>
                    <a:pt x="1231" y="583"/>
                  </a:cubicBezTo>
                  <a:cubicBezTo>
                    <a:pt x="1317" y="561"/>
                    <a:pt x="1382" y="475"/>
                    <a:pt x="1425" y="367"/>
                  </a:cubicBezTo>
                  <a:cubicBezTo>
                    <a:pt x="1339" y="411"/>
                    <a:pt x="1253" y="388"/>
                    <a:pt x="1188" y="346"/>
                  </a:cubicBezTo>
                  <a:close/>
                  <a:moveTo>
                    <a:pt x="972" y="388"/>
                  </a:moveTo>
                  <a:lnTo>
                    <a:pt x="972" y="388"/>
                  </a:lnTo>
                  <a:cubicBezTo>
                    <a:pt x="928" y="346"/>
                    <a:pt x="886" y="302"/>
                    <a:pt x="821" y="259"/>
                  </a:cubicBezTo>
                  <a:cubicBezTo>
                    <a:pt x="842" y="281"/>
                    <a:pt x="842" y="281"/>
                    <a:pt x="842" y="302"/>
                  </a:cubicBezTo>
                  <a:cubicBezTo>
                    <a:pt x="886" y="346"/>
                    <a:pt x="907" y="432"/>
                    <a:pt x="886" y="497"/>
                  </a:cubicBezTo>
                  <a:cubicBezTo>
                    <a:pt x="886" y="432"/>
                    <a:pt x="864" y="367"/>
                    <a:pt x="821" y="302"/>
                  </a:cubicBezTo>
                  <a:cubicBezTo>
                    <a:pt x="799" y="281"/>
                    <a:pt x="778" y="238"/>
                    <a:pt x="756" y="194"/>
                  </a:cubicBezTo>
                  <a:cubicBezTo>
                    <a:pt x="713" y="173"/>
                    <a:pt x="669" y="173"/>
                    <a:pt x="626" y="151"/>
                  </a:cubicBezTo>
                  <a:cubicBezTo>
                    <a:pt x="561" y="129"/>
                    <a:pt x="496" y="129"/>
                    <a:pt x="432" y="129"/>
                  </a:cubicBezTo>
                  <a:cubicBezTo>
                    <a:pt x="496" y="108"/>
                    <a:pt x="561" y="108"/>
                    <a:pt x="648" y="129"/>
                  </a:cubicBezTo>
                  <a:cubicBezTo>
                    <a:pt x="713" y="151"/>
                    <a:pt x="778" y="194"/>
                    <a:pt x="821" y="238"/>
                  </a:cubicBezTo>
                  <a:cubicBezTo>
                    <a:pt x="886" y="281"/>
                    <a:pt x="928" y="324"/>
                    <a:pt x="972" y="367"/>
                  </a:cubicBezTo>
                  <a:cubicBezTo>
                    <a:pt x="1037" y="411"/>
                    <a:pt x="1080" y="453"/>
                    <a:pt x="1145" y="475"/>
                  </a:cubicBezTo>
                  <a:cubicBezTo>
                    <a:pt x="1080" y="475"/>
                    <a:pt x="1015" y="432"/>
                    <a:pt x="972" y="38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20" name="Freeform 19"/>
            <p:cNvSpPr>
              <a:spLocks noChangeArrowheads="1"/>
            </p:cNvSpPr>
            <p:nvPr/>
          </p:nvSpPr>
          <p:spPr bwMode="auto">
            <a:xfrm>
              <a:off x="5039654" y="993135"/>
              <a:ext cx="931710" cy="399859"/>
            </a:xfrm>
            <a:custGeom>
              <a:avLst/>
              <a:gdLst>
                <a:gd name="T0" fmla="*/ 2722 w 3176"/>
                <a:gd name="T1" fmla="*/ 259 h 1362"/>
                <a:gd name="T2" fmla="*/ 2722 w 3176"/>
                <a:gd name="T3" fmla="*/ 259 h 1362"/>
                <a:gd name="T4" fmla="*/ 1641 w 3176"/>
                <a:gd name="T5" fmla="*/ 43 h 1362"/>
                <a:gd name="T6" fmla="*/ 0 w 3176"/>
                <a:gd name="T7" fmla="*/ 907 h 1362"/>
                <a:gd name="T8" fmla="*/ 1123 w 3176"/>
                <a:gd name="T9" fmla="*/ 324 h 1362"/>
                <a:gd name="T10" fmla="*/ 1555 w 3176"/>
                <a:gd name="T11" fmla="*/ 303 h 1362"/>
                <a:gd name="T12" fmla="*/ 1749 w 3176"/>
                <a:gd name="T13" fmla="*/ 345 h 1362"/>
                <a:gd name="T14" fmla="*/ 1944 w 3176"/>
                <a:gd name="T15" fmla="*/ 410 h 1362"/>
                <a:gd name="T16" fmla="*/ 2138 w 3176"/>
                <a:gd name="T17" fmla="*/ 345 h 1362"/>
                <a:gd name="T18" fmla="*/ 2117 w 3176"/>
                <a:gd name="T19" fmla="*/ 195 h 1362"/>
                <a:gd name="T20" fmla="*/ 2570 w 3176"/>
                <a:gd name="T21" fmla="*/ 907 h 1362"/>
                <a:gd name="T22" fmla="*/ 2959 w 3176"/>
                <a:gd name="T23" fmla="*/ 1167 h 1362"/>
                <a:gd name="T24" fmla="*/ 2981 w 3176"/>
                <a:gd name="T25" fmla="*/ 1274 h 1362"/>
                <a:gd name="T26" fmla="*/ 3110 w 3176"/>
                <a:gd name="T27" fmla="*/ 1296 h 1362"/>
                <a:gd name="T28" fmla="*/ 3131 w 3176"/>
                <a:gd name="T29" fmla="*/ 1188 h 1362"/>
                <a:gd name="T30" fmla="*/ 2722 w 3176"/>
                <a:gd name="T31" fmla="*/ 259 h 1362"/>
                <a:gd name="T32" fmla="*/ 3045 w 3176"/>
                <a:gd name="T33" fmla="*/ 842 h 1362"/>
                <a:gd name="T34" fmla="*/ 3045 w 3176"/>
                <a:gd name="T35" fmla="*/ 842 h 1362"/>
                <a:gd name="T36" fmla="*/ 2894 w 3176"/>
                <a:gd name="T37" fmla="*/ 562 h 1362"/>
                <a:gd name="T38" fmla="*/ 2657 w 3176"/>
                <a:gd name="T39" fmla="*/ 345 h 1362"/>
                <a:gd name="T40" fmla="*/ 2376 w 3176"/>
                <a:gd name="T41" fmla="*/ 173 h 1362"/>
                <a:gd name="T42" fmla="*/ 2678 w 3176"/>
                <a:gd name="T43" fmla="*/ 324 h 1362"/>
                <a:gd name="T44" fmla="*/ 2916 w 3176"/>
                <a:gd name="T45" fmla="*/ 540 h 1362"/>
                <a:gd name="T46" fmla="*/ 3067 w 3176"/>
                <a:gd name="T47" fmla="*/ 842 h 1362"/>
                <a:gd name="T48" fmla="*/ 3089 w 3176"/>
                <a:gd name="T49" fmla="*/ 1167 h 1362"/>
                <a:gd name="T50" fmla="*/ 3045 w 3176"/>
                <a:gd name="T51" fmla="*/ 842 h 1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76" h="1362">
                  <a:moveTo>
                    <a:pt x="2722" y="259"/>
                  </a:moveTo>
                  <a:lnTo>
                    <a:pt x="2722" y="259"/>
                  </a:lnTo>
                  <a:cubicBezTo>
                    <a:pt x="2419" y="43"/>
                    <a:pt x="2008" y="0"/>
                    <a:pt x="1641" y="43"/>
                  </a:cubicBezTo>
                  <a:cubicBezTo>
                    <a:pt x="950" y="108"/>
                    <a:pt x="410" y="389"/>
                    <a:pt x="0" y="907"/>
                  </a:cubicBezTo>
                  <a:cubicBezTo>
                    <a:pt x="259" y="583"/>
                    <a:pt x="712" y="368"/>
                    <a:pt x="1123" y="324"/>
                  </a:cubicBezTo>
                  <a:cubicBezTo>
                    <a:pt x="1274" y="303"/>
                    <a:pt x="1404" y="281"/>
                    <a:pt x="1555" y="303"/>
                  </a:cubicBezTo>
                  <a:cubicBezTo>
                    <a:pt x="1620" y="303"/>
                    <a:pt x="1685" y="324"/>
                    <a:pt x="1749" y="345"/>
                  </a:cubicBezTo>
                  <a:cubicBezTo>
                    <a:pt x="1814" y="368"/>
                    <a:pt x="1879" y="389"/>
                    <a:pt x="1944" y="410"/>
                  </a:cubicBezTo>
                  <a:cubicBezTo>
                    <a:pt x="2008" y="410"/>
                    <a:pt x="2073" y="389"/>
                    <a:pt x="2138" y="345"/>
                  </a:cubicBezTo>
                  <a:cubicBezTo>
                    <a:pt x="2181" y="303"/>
                    <a:pt x="2181" y="216"/>
                    <a:pt x="2117" y="195"/>
                  </a:cubicBezTo>
                  <a:cubicBezTo>
                    <a:pt x="2376" y="368"/>
                    <a:pt x="2505" y="627"/>
                    <a:pt x="2570" y="907"/>
                  </a:cubicBezTo>
                  <a:cubicBezTo>
                    <a:pt x="2613" y="1188"/>
                    <a:pt x="2851" y="1361"/>
                    <a:pt x="2959" y="1167"/>
                  </a:cubicBezTo>
                  <a:cubicBezTo>
                    <a:pt x="2981" y="1188"/>
                    <a:pt x="2959" y="1232"/>
                    <a:pt x="2981" y="1274"/>
                  </a:cubicBezTo>
                  <a:cubicBezTo>
                    <a:pt x="3002" y="1318"/>
                    <a:pt x="3067" y="1339"/>
                    <a:pt x="3110" y="1296"/>
                  </a:cubicBezTo>
                  <a:cubicBezTo>
                    <a:pt x="3131" y="1253"/>
                    <a:pt x="3131" y="1232"/>
                    <a:pt x="3131" y="1188"/>
                  </a:cubicBezTo>
                  <a:cubicBezTo>
                    <a:pt x="3175" y="821"/>
                    <a:pt x="3045" y="475"/>
                    <a:pt x="2722" y="259"/>
                  </a:cubicBezTo>
                  <a:close/>
                  <a:moveTo>
                    <a:pt x="3045" y="842"/>
                  </a:moveTo>
                  <a:lnTo>
                    <a:pt x="3045" y="842"/>
                  </a:lnTo>
                  <a:cubicBezTo>
                    <a:pt x="3002" y="756"/>
                    <a:pt x="2959" y="648"/>
                    <a:pt x="2894" y="562"/>
                  </a:cubicBezTo>
                  <a:cubicBezTo>
                    <a:pt x="2829" y="475"/>
                    <a:pt x="2743" y="410"/>
                    <a:pt x="2657" y="345"/>
                  </a:cubicBezTo>
                  <a:cubicBezTo>
                    <a:pt x="2570" y="259"/>
                    <a:pt x="2484" y="216"/>
                    <a:pt x="2376" y="173"/>
                  </a:cubicBezTo>
                  <a:cubicBezTo>
                    <a:pt x="2484" y="195"/>
                    <a:pt x="2592" y="259"/>
                    <a:pt x="2678" y="324"/>
                  </a:cubicBezTo>
                  <a:cubicBezTo>
                    <a:pt x="2764" y="389"/>
                    <a:pt x="2851" y="454"/>
                    <a:pt x="2916" y="540"/>
                  </a:cubicBezTo>
                  <a:cubicBezTo>
                    <a:pt x="2981" y="627"/>
                    <a:pt x="3024" y="735"/>
                    <a:pt x="3067" y="842"/>
                  </a:cubicBezTo>
                  <a:cubicBezTo>
                    <a:pt x="3089" y="950"/>
                    <a:pt x="3089" y="1059"/>
                    <a:pt x="3089" y="1167"/>
                  </a:cubicBezTo>
                  <a:cubicBezTo>
                    <a:pt x="3089" y="1059"/>
                    <a:pt x="3067" y="950"/>
                    <a:pt x="3045" y="84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21" name="Freeform 20"/>
            <p:cNvSpPr>
              <a:spLocks noChangeArrowheads="1"/>
            </p:cNvSpPr>
            <p:nvPr/>
          </p:nvSpPr>
          <p:spPr bwMode="auto">
            <a:xfrm>
              <a:off x="5590915" y="929727"/>
              <a:ext cx="399860" cy="190224"/>
            </a:xfrm>
            <a:custGeom>
              <a:avLst/>
              <a:gdLst>
                <a:gd name="T0" fmla="*/ 0 w 1362"/>
                <a:gd name="T1" fmla="*/ 194 h 649"/>
                <a:gd name="T2" fmla="*/ 0 w 1362"/>
                <a:gd name="T3" fmla="*/ 194 h 649"/>
                <a:gd name="T4" fmla="*/ 820 w 1362"/>
                <a:gd name="T5" fmla="*/ 216 h 649"/>
                <a:gd name="T6" fmla="*/ 950 w 1362"/>
                <a:gd name="T7" fmla="*/ 238 h 649"/>
                <a:gd name="T8" fmla="*/ 1080 w 1362"/>
                <a:gd name="T9" fmla="*/ 216 h 649"/>
                <a:gd name="T10" fmla="*/ 1145 w 1362"/>
                <a:gd name="T11" fmla="*/ 87 h 649"/>
                <a:gd name="T12" fmla="*/ 1015 w 1362"/>
                <a:gd name="T13" fmla="*/ 43 h 649"/>
                <a:gd name="T14" fmla="*/ 1275 w 1362"/>
                <a:gd name="T15" fmla="*/ 65 h 649"/>
                <a:gd name="T16" fmla="*/ 1317 w 1362"/>
                <a:gd name="T17" fmla="*/ 302 h 649"/>
                <a:gd name="T18" fmla="*/ 1102 w 1362"/>
                <a:gd name="T19" fmla="*/ 432 h 649"/>
                <a:gd name="T20" fmla="*/ 1166 w 1362"/>
                <a:gd name="T21" fmla="*/ 497 h 649"/>
                <a:gd name="T22" fmla="*/ 950 w 1362"/>
                <a:gd name="T23" fmla="*/ 454 h 649"/>
                <a:gd name="T24" fmla="*/ 0 w 1362"/>
                <a:gd name="T25" fmla="*/ 194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62" h="649">
                  <a:moveTo>
                    <a:pt x="0" y="194"/>
                  </a:moveTo>
                  <a:lnTo>
                    <a:pt x="0" y="194"/>
                  </a:lnTo>
                  <a:cubicBezTo>
                    <a:pt x="281" y="130"/>
                    <a:pt x="540" y="130"/>
                    <a:pt x="820" y="216"/>
                  </a:cubicBezTo>
                  <a:cubicBezTo>
                    <a:pt x="864" y="216"/>
                    <a:pt x="907" y="238"/>
                    <a:pt x="950" y="238"/>
                  </a:cubicBezTo>
                  <a:cubicBezTo>
                    <a:pt x="993" y="259"/>
                    <a:pt x="1037" y="238"/>
                    <a:pt x="1080" y="216"/>
                  </a:cubicBezTo>
                  <a:cubicBezTo>
                    <a:pt x="1123" y="194"/>
                    <a:pt x="1145" y="152"/>
                    <a:pt x="1145" y="87"/>
                  </a:cubicBezTo>
                  <a:cubicBezTo>
                    <a:pt x="1123" y="43"/>
                    <a:pt x="1058" y="22"/>
                    <a:pt x="1015" y="43"/>
                  </a:cubicBezTo>
                  <a:cubicBezTo>
                    <a:pt x="1102" y="0"/>
                    <a:pt x="1210" y="0"/>
                    <a:pt x="1275" y="65"/>
                  </a:cubicBezTo>
                  <a:cubicBezTo>
                    <a:pt x="1339" y="130"/>
                    <a:pt x="1361" y="216"/>
                    <a:pt x="1317" y="302"/>
                  </a:cubicBezTo>
                  <a:cubicBezTo>
                    <a:pt x="1275" y="389"/>
                    <a:pt x="1188" y="432"/>
                    <a:pt x="1102" y="432"/>
                  </a:cubicBezTo>
                  <a:cubicBezTo>
                    <a:pt x="1123" y="432"/>
                    <a:pt x="1166" y="454"/>
                    <a:pt x="1166" y="497"/>
                  </a:cubicBezTo>
                  <a:cubicBezTo>
                    <a:pt x="1231" y="648"/>
                    <a:pt x="972" y="475"/>
                    <a:pt x="950" y="454"/>
                  </a:cubicBezTo>
                  <a:cubicBezTo>
                    <a:pt x="691" y="302"/>
                    <a:pt x="302" y="130"/>
                    <a:pt x="0" y="19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22" name="Freeform 21"/>
            <p:cNvSpPr>
              <a:spLocks noChangeArrowheads="1"/>
            </p:cNvSpPr>
            <p:nvPr/>
          </p:nvSpPr>
          <p:spPr bwMode="auto">
            <a:xfrm>
              <a:off x="4595798" y="739503"/>
              <a:ext cx="640550" cy="672901"/>
            </a:xfrm>
            <a:custGeom>
              <a:avLst/>
              <a:gdLst>
                <a:gd name="T0" fmla="*/ 1771 w 2183"/>
                <a:gd name="T1" fmla="*/ 670 h 2291"/>
                <a:gd name="T2" fmla="*/ 1771 w 2183"/>
                <a:gd name="T3" fmla="*/ 670 h 2291"/>
                <a:gd name="T4" fmla="*/ 1663 w 2183"/>
                <a:gd name="T5" fmla="*/ 0 h 2291"/>
                <a:gd name="T6" fmla="*/ 1123 w 2183"/>
                <a:gd name="T7" fmla="*/ 540 h 2291"/>
                <a:gd name="T8" fmla="*/ 799 w 2183"/>
                <a:gd name="T9" fmla="*/ 368 h 2291"/>
                <a:gd name="T10" fmla="*/ 929 w 2183"/>
                <a:gd name="T11" fmla="*/ 648 h 2291"/>
                <a:gd name="T12" fmla="*/ 778 w 2183"/>
                <a:gd name="T13" fmla="*/ 627 h 2291"/>
                <a:gd name="T14" fmla="*/ 1037 w 2183"/>
                <a:gd name="T15" fmla="*/ 1318 h 2291"/>
                <a:gd name="T16" fmla="*/ 821 w 2183"/>
                <a:gd name="T17" fmla="*/ 1253 h 2291"/>
                <a:gd name="T18" fmla="*/ 734 w 2183"/>
                <a:gd name="T19" fmla="*/ 1469 h 2291"/>
                <a:gd name="T20" fmla="*/ 886 w 2183"/>
                <a:gd name="T21" fmla="*/ 1382 h 2291"/>
                <a:gd name="T22" fmla="*/ 1015 w 2183"/>
                <a:gd name="T23" fmla="*/ 1512 h 2291"/>
                <a:gd name="T24" fmla="*/ 778 w 2183"/>
                <a:gd name="T25" fmla="*/ 1966 h 2291"/>
                <a:gd name="T26" fmla="*/ 0 w 2183"/>
                <a:gd name="T27" fmla="*/ 2246 h 2291"/>
                <a:gd name="T28" fmla="*/ 410 w 2183"/>
                <a:gd name="T29" fmla="*/ 2268 h 2291"/>
                <a:gd name="T30" fmla="*/ 626 w 2183"/>
                <a:gd name="T31" fmla="*/ 2246 h 2291"/>
                <a:gd name="T32" fmla="*/ 1339 w 2183"/>
                <a:gd name="T33" fmla="*/ 1577 h 2291"/>
                <a:gd name="T34" fmla="*/ 2182 w 2183"/>
                <a:gd name="T35" fmla="*/ 540 h 2291"/>
                <a:gd name="T36" fmla="*/ 1771 w 2183"/>
                <a:gd name="T37" fmla="*/ 670 h 2291"/>
                <a:gd name="T38" fmla="*/ 1253 w 2183"/>
                <a:gd name="T39" fmla="*/ 1296 h 2291"/>
                <a:gd name="T40" fmla="*/ 1253 w 2183"/>
                <a:gd name="T41" fmla="*/ 1296 h 2291"/>
                <a:gd name="T42" fmla="*/ 1058 w 2183"/>
                <a:gd name="T43" fmla="*/ 1814 h 2291"/>
                <a:gd name="T44" fmla="*/ 864 w 2183"/>
                <a:gd name="T45" fmla="*/ 2031 h 2291"/>
                <a:gd name="T46" fmla="*/ 734 w 2183"/>
                <a:gd name="T47" fmla="*/ 2117 h 2291"/>
                <a:gd name="T48" fmla="*/ 605 w 2183"/>
                <a:gd name="T49" fmla="*/ 2160 h 2291"/>
                <a:gd name="T50" fmla="*/ 734 w 2183"/>
                <a:gd name="T51" fmla="*/ 2117 h 2291"/>
                <a:gd name="T52" fmla="*/ 842 w 2183"/>
                <a:gd name="T53" fmla="*/ 2031 h 2291"/>
                <a:gd name="T54" fmla="*/ 951 w 2183"/>
                <a:gd name="T55" fmla="*/ 1923 h 2291"/>
                <a:gd name="T56" fmla="*/ 1037 w 2183"/>
                <a:gd name="T57" fmla="*/ 1814 h 2291"/>
                <a:gd name="T58" fmla="*/ 1210 w 2183"/>
                <a:gd name="T59" fmla="*/ 1274 h 2291"/>
                <a:gd name="T60" fmla="*/ 1318 w 2183"/>
                <a:gd name="T61" fmla="*/ 713 h 2291"/>
                <a:gd name="T62" fmla="*/ 1425 w 2183"/>
                <a:gd name="T63" fmla="*/ 454 h 2291"/>
                <a:gd name="T64" fmla="*/ 1555 w 2183"/>
                <a:gd name="T65" fmla="*/ 195 h 2291"/>
                <a:gd name="T66" fmla="*/ 1339 w 2183"/>
                <a:gd name="T67" fmla="*/ 735 h 2291"/>
                <a:gd name="T68" fmla="*/ 1253 w 2183"/>
                <a:gd name="T69" fmla="*/ 1296 h 2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83" h="2291">
                  <a:moveTo>
                    <a:pt x="1771" y="670"/>
                  </a:moveTo>
                  <a:lnTo>
                    <a:pt x="1771" y="670"/>
                  </a:lnTo>
                  <a:cubicBezTo>
                    <a:pt x="1944" y="476"/>
                    <a:pt x="1512" y="216"/>
                    <a:pt x="1663" y="0"/>
                  </a:cubicBezTo>
                  <a:cubicBezTo>
                    <a:pt x="1512" y="238"/>
                    <a:pt x="1101" y="151"/>
                    <a:pt x="1123" y="540"/>
                  </a:cubicBezTo>
                  <a:cubicBezTo>
                    <a:pt x="993" y="432"/>
                    <a:pt x="951" y="411"/>
                    <a:pt x="799" y="368"/>
                  </a:cubicBezTo>
                  <a:cubicBezTo>
                    <a:pt x="907" y="540"/>
                    <a:pt x="929" y="648"/>
                    <a:pt x="929" y="648"/>
                  </a:cubicBezTo>
                  <a:cubicBezTo>
                    <a:pt x="864" y="627"/>
                    <a:pt x="778" y="627"/>
                    <a:pt x="778" y="627"/>
                  </a:cubicBezTo>
                  <a:cubicBezTo>
                    <a:pt x="951" y="821"/>
                    <a:pt x="1058" y="1059"/>
                    <a:pt x="1037" y="1318"/>
                  </a:cubicBezTo>
                  <a:cubicBezTo>
                    <a:pt x="993" y="1253"/>
                    <a:pt x="907" y="1209"/>
                    <a:pt x="821" y="1253"/>
                  </a:cubicBezTo>
                  <a:cubicBezTo>
                    <a:pt x="756" y="1296"/>
                    <a:pt x="713" y="1382"/>
                    <a:pt x="734" y="1469"/>
                  </a:cubicBezTo>
                  <a:cubicBezTo>
                    <a:pt x="734" y="1404"/>
                    <a:pt x="821" y="1361"/>
                    <a:pt x="886" y="1382"/>
                  </a:cubicBezTo>
                  <a:cubicBezTo>
                    <a:pt x="951" y="1404"/>
                    <a:pt x="993" y="1447"/>
                    <a:pt x="1015" y="1512"/>
                  </a:cubicBezTo>
                  <a:cubicBezTo>
                    <a:pt x="1080" y="1685"/>
                    <a:pt x="907" y="1858"/>
                    <a:pt x="778" y="1966"/>
                  </a:cubicBezTo>
                  <a:cubicBezTo>
                    <a:pt x="583" y="2160"/>
                    <a:pt x="281" y="2246"/>
                    <a:pt x="0" y="2246"/>
                  </a:cubicBezTo>
                  <a:cubicBezTo>
                    <a:pt x="130" y="2246"/>
                    <a:pt x="259" y="2290"/>
                    <a:pt x="410" y="2268"/>
                  </a:cubicBezTo>
                  <a:cubicBezTo>
                    <a:pt x="475" y="2268"/>
                    <a:pt x="562" y="2268"/>
                    <a:pt x="626" y="2246"/>
                  </a:cubicBezTo>
                  <a:cubicBezTo>
                    <a:pt x="951" y="2160"/>
                    <a:pt x="1188" y="1923"/>
                    <a:pt x="1339" y="1577"/>
                  </a:cubicBezTo>
                  <a:cubicBezTo>
                    <a:pt x="1512" y="1188"/>
                    <a:pt x="1771" y="735"/>
                    <a:pt x="2182" y="540"/>
                  </a:cubicBezTo>
                  <a:cubicBezTo>
                    <a:pt x="2030" y="540"/>
                    <a:pt x="1901" y="605"/>
                    <a:pt x="1771" y="670"/>
                  </a:cubicBezTo>
                  <a:close/>
                  <a:moveTo>
                    <a:pt x="1253" y="1296"/>
                  </a:moveTo>
                  <a:lnTo>
                    <a:pt x="1253" y="1296"/>
                  </a:lnTo>
                  <a:cubicBezTo>
                    <a:pt x="1210" y="1469"/>
                    <a:pt x="1145" y="1664"/>
                    <a:pt x="1058" y="1814"/>
                  </a:cubicBezTo>
                  <a:cubicBezTo>
                    <a:pt x="993" y="1901"/>
                    <a:pt x="929" y="1966"/>
                    <a:pt x="864" y="2031"/>
                  </a:cubicBezTo>
                  <a:cubicBezTo>
                    <a:pt x="821" y="2073"/>
                    <a:pt x="778" y="2096"/>
                    <a:pt x="734" y="2117"/>
                  </a:cubicBezTo>
                  <a:cubicBezTo>
                    <a:pt x="691" y="2138"/>
                    <a:pt x="648" y="2160"/>
                    <a:pt x="605" y="2160"/>
                  </a:cubicBezTo>
                  <a:cubicBezTo>
                    <a:pt x="648" y="2138"/>
                    <a:pt x="691" y="2138"/>
                    <a:pt x="734" y="2117"/>
                  </a:cubicBezTo>
                  <a:cubicBezTo>
                    <a:pt x="778" y="2073"/>
                    <a:pt x="821" y="2052"/>
                    <a:pt x="842" y="2031"/>
                  </a:cubicBezTo>
                  <a:cubicBezTo>
                    <a:pt x="886" y="1987"/>
                    <a:pt x="929" y="1966"/>
                    <a:pt x="951" y="1923"/>
                  </a:cubicBezTo>
                  <a:cubicBezTo>
                    <a:pt x="972" y="1879"/>
                    <a:pt x="1015" y="1858"/>
                    <a:pt x="1037" y="1814"/>
                  </a:cubicBezTo>
                  <a:cubicBezTo>
                    <a:pt x="1123" y="1641"/>
                    <a:pt x="1188" y="1469"/>
                    <a:pt x="1210" y="1274"/>
                  </a:cubicBezTo>
                  <a:cubicBezTo>
                    <a:pt x="1253" y="1102"/>
                    <a:pt x="1274" y="907"/>
                    <a:pt x="1318" y="713"/>
                  </a:cubicBezTo>
                  <a:cubicBezTo>
                    <a:pt x="1339" y="627"/>
                    <a:pt x="1383" y="540"/>
                    <a:pt x="1425" y="454"/>
                  </a:cubicBezTo>
                  <a:cubicBezTo>
                    <a:pt x="1469" y="368"/>
                    <a:pt x="1512" y="281"/>
                    <a:pt x="1555" y="195"/>
                  </a:cubicBezTo>
                  <a:cubicBezTo>
                    <a:pt x="1469" y="368"/>
                    <a:pt x="1383" y="540"/>
                    <a:pt x="1339" y="735"/>
                  </a:cubicBezTo>
                  <a:cubicBezTo>
                    <a:pt x="1296" y="907"/>
                    <a:pt x="1274" y="1102"/>
                    <a:pt x="1253" y="129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23" name="Freeform 22"/>
            <p:cNvSpPr>
              <a:spLocks noChangeArrowheads="1"/>
            </p:cNvSpPr>
            <p:nvPr/>
          </p:nvSpPr>
          <p:spPr bwMode="auto">
            <a:xfrm>
              <a:off x="5039654" y="879259"/>
              <a:ext cx="456797" cy="341627"/>
            </a:xfrm>
            <a:custGeom>
              <a:avLst/>
              <a:gdLst>
                <a:gd name="T0" fmla="*/ 907 w 1556"/>
                <a:gd name="T1" fmla="*/ 259 h 1166"/>
                <a:gd name="T2" fmla="*/ 907 w 1556"/>
                <a:gd name="T3" fmla="*/ 259 h 1166"/>
                <a:gd name="T4" fmla="*/ 1144 w 1556"/>
                <a:gd name="T5" fmla="*/ 0 h 1166"/>
                <a:gd name="T6" fmla="*/ 0 w 1556"/>
                <a:gd name="T7" fmla="*/ 1165 h 1166"/>
                <a:gd name="T8" fmla="*/ 1555 w 1556"/>
                <a:gd name="T9" fmla="*/ 237 h 1166"/>
                <a:gd name="T10" fmla="*/ 907 w 1556"/>
                <a:gd name="T11" fmla="*/ 259 h 1166"/>
                <a:gd name="T12" fmla="*/ 929 w 1556"/>
                <a:gd name="T13" fmla="*/ 410 h 1166"/>
                <a:gd name="T14" fmla="*/ 929 w 1556"/>
                <a:gd name="T15" fmla="*/ 410 h 1166"/>
                <a:gd name="T16" fmla="*/ 670 w 1556"/>
                <a:gd name="T17" fmla="*/ 518 h 1166"/>
                <a:gd name="T18" fmla="*/ 453 w 1556"/>
                <a:gd name="T19" fmla="*/ 669 h 1166"/>
                <a:gd name="T20" fmla="*/ 259 w 1556"/>
                <a:gd name="T21" fmla="*/ 842 h 1166"/>
                <a:gd name="T22" fmla="*/ 453 w 1556"/>
                <a:gd name="T23" fmla="*/ 647 h 1166"/>
                <a:gd name="T24" fmla="*/ 670 w 1556"/>
                <a:gd name="T25" fmla="*/ 496 h 1166"/>
                <a:gd name="T26" fmla="*/ 907 w 1556"/>
                <a:gd name="T27" fmla="*/ 388 h 1166"/>
                <a:gd name="T28" fmla="*/ 1167 w 1556"/>
                <a:gd name="T29" fmla="*/ 302 h 1166"/>
                <a:gd name="T30" fmla="*/ 929 w 1556"/>
                <a:gd name="T31" fmla="*/ 410 h 1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56" h="1166">
                  <a:moveTo>
                    <a:pt x="907" y="259"/>
                  </a:moveTo>
                  <a:lnTo>
                    <a:pt x="907" y="259"/>
                  </a:lnTo>
                  <a:cubicBezTo>
                    <a:pt x="950" y="194"/>
                    <a:pt x="1144" y="21"/>
                    <a:pt x="1144" y="0"/>
                  </a:cubicBezTo>
                  <a:cubicBezTo>
                    <a:pt x="712" y="64"/>
                    <a:pt x="173" y="820"/>
                    <a:pt x="0" y="1165"/>
                  </a:cubicBezTo>
                  <a:cubicBezTo>
                    <a:pt x="410" y="733"/>
                    <a:pt x="950" y="388"/>
                    <a:pt x="1555" y="237"/>
                  </a:cubicBezTo>
                  <a:cubicBezTo>
                    <a:pt x="1361" y="151"/>
                    <a:pt x="1080" y="172"/>
                    <a:pt x="907" y="259"/>
                  </a:cubicBezTo>
                  <a:close/>
                  <a:moveTo>
                    <a:pt x="929" y="410"/>
                  </a:moveTo>
                  <a:lnTo>
                    <a:pt x="929" y="410"/>
                  </a:lnTo>
                  <a:cubicBezTo>
                    <a:pt x="842" y="431"/>
                    <a:pt x="756" y="474"/>
                    <a:pt x="670" y="518"/>
                  </a:cubicBezTo>
                  <a:cubicBezTo>
                    <a:pt x="605" y="561"/>
                    <a:pt x="540" y="626"/>
                    <a:pt x="453" y="669"/>
                  </a:cubicBezTo>
                  <a:cubicBezTo>
                    <a:pt x="389" y="733"/>
                    <a:pt x="324" y="777"/>
                    <a:pt x="259" y="842"/>
                  </a:cubicBezTo>
                  <a:cubicBezTo>
                    <a:pt x="324" y="777"/>
                    <a:pt x="389" y="712"/>
                    <a:pt x="453" y="647"/>
                  </a:cubicBezTo>
                  <a:cubicBezTo>
                    <a:pt x="518" y="604"/>
                    <a:pt x="583" y="539"/>
                    <a:pt x="670" y="496"/>
                  </a:cubicBezTo>
                  <a:cubicBezTo>
                    <a:pt x="735" y="453"/>
                    <a:pt x="821" y="410"/>
                    <a:pt x="907" y="388"/>
                  </a:cubicBezTo>
                  <a:cubicBezTo>
                    <a:pt x="994" y="345"/>
                    <a:pt x="1080" y="324"/>
                    <a:pt x="1167" y="302"/>
                  </a:cubicBezTo>
                  <a:cubicBezTo>
                    <a:pt x="1080" y="345"/>
                    <a:pt x="994" y="366"/>
                    <a:pt x="929" y="4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24" name="Freeform 23"/>
            <p:cNvSpPr>
              <a:spLocks noChangeArrowheads="1"/>
            </p:cNvSpPr>
            <p:nvPr/>
          </p:nvSpPr>
          <p:spPr bwMode="auto">
            <a:xfrm>
              <a:off x="4584151" y="1094071"/>
              <a:ext cx="216106" cy="247161"/>
            </a:xfrm>
            <a:custGeom>
              <a:avLst/>
              <a:gdLst>
                <a:gd name="T0" fmla="*/ 0 w 735"/>
                <a:gd name="T1" fmla="*/ 843 h 844"/>
                <a:gd name="T2" fmla="*/ 0 w 735"/>
                <a:gd name="T3" fmla="*/ 843 h 844"/>
                <a:gd name="T4" fmla="*/ 518 w 735"/>
                <a:gd name="T5" fmla="*/ 130 h 844"/>
                <a:gd name="T6" fmla="*/ 0 w 735"/>
                <a:gd name="T7" fmla="*/ 843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5" h="844">
                  <a:moveTo>
                    <a:pt x="0" y="843"/>
                  </a:moveTo>
                  <a:lnTo>
                    <a:pt x="0" y="843"/>
                  </a:lnTo>
                  <a:cubicBezTo>
                    <a:pt x="0" y="843"/>
                    <a:pt x="302" y="0"/>
                    <a:pt x="518" y="130"/>
                  </a:cubicBezTo>
                  <a:cubicBezTo>
                    <a:pt x="734" y="282"/>
                    <a:pt x="0" y="843"/>
                    <a:pt x="0" y="843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25" name="Freeform 24"/>
            <p:cNvSpPr>
              <a:spLocks noChangeArrowheads="1"/>
            </p:cNvSpPr>
            <p:nvPr/>
          </p:nvSpPr>
          <p:spPr bwMode="auto">
            <a:xfrm>
              <a:off x="4481923" y="1094070"/>
              <a:ext cx="152696" cy="222575"/>
            </a:xfrm>
            <a:custGeom>
              <a:avLst/>
              <a:gdLst>
                <a:gd name="T0" fmla="*/ 258 w 519"/>
                <a:gd name="T1" fmla="*/ 0 h 758"/>
                <a:gd name="T2" fmla="*/ 258 w 519"/>
                <a:gd name="T3" fmla="*/ 0 h 758"/>
                <a:gd name="T4" fmla="*/ 258 w 519"/>
                <a:gd name="T5" fmla="*/ 757 h 758"/>
                <a:gd name="T6" fmla="*/ 258 w 519"/>
                <a:gd name="T7" fmla="*/ 0 h 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758">
                  <a:moveTo>
                    <a:pt x="258" y="0"/>
                  </a:moveTo>
                  <a:lnTo>
                    <a:pt x="258" y="0"/>
                  </a:lnTo>
                  <a:cubicBezTo>
                    <a:pt x="518" y="0"/>
                    <a:pt x="258" y="757"/>
                    <a:pt x="258" y="757"/>
                  </a:cubicBezTo>
                  <a:cubicBezTo>
                    <a:pt x="258" y="757"/>
                    <a:pt x="0" y="0"/>
                    <a:pt x="258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26" name="Freeform 25"/>
            <p:cNvSpPr>
              <a:spLocks noChangeArrowheads="1"/>
            </p:cNvSpPr>
            <p:nvPr/>
          </p:nvSpPr>
          <p:spPr bwMode="auto">
            <a:xfrm>
              <a:off x="3468687" y="1107010"/>
              <a:ext cx="412799" cy="247161"/>
            </a:xfrm>
            <a:custGeom>
              <a:avLst/>
              <a:gdLst>
                <a:gd name="T0" fmla="*/ 0 w 1405"/>
                <a:gd name="T1" fmla="*/ 367 h 844"/>
                <a:gd name="T2" fmla="*/ 0 w 1405"/>
                <a:gd name="T3" fmla="*/ 367 h 844"/>
                <a:gd name="T4" fmla="*/ 195 w 1405"/>
                <a:gd name="T5" fmla="*/ 583 h 844"/>
                <a:gd name="T6" fmla="*/ 454 w 1405"/>
                <a:gd name="T7" fmla="*/ 561 h 844"/>
                <a:gd name="T8" fmla="*/ 454 w 1405"/>
                <a:gd name="T9" fmla="*/ 691 h 844"/>
                <a:gd name="T10" fmla="*/ 584 w 1405"/>
                <a:gd name="T11" fmla="*/ 713 h 844"/>
                <a:gd name="T12" fmla="*/ 713 w 1405"/>
                <a:gd name="T13" fmla="*/ 626 h 844"/>
                <a:gd name="T14" fmla="*/ 757 w 1405"/>
                <a:gd name="T15" fmla="*/ 799 h 844"/>
                <a:gd name="T16" fmla="*/ 951 w 1405"/>
                <a:gd name="T17" fmla="*/ 820 h 844"/>
                <a:gd name="T18" fmla="*/ 864 w 1405"/>
                <a:gd name="T19" fmla="*/ 388 h 844"/>
                <a:gd name="T20" fmla="*/ 1210 w 1405"/>
                <a:gd name="T21" fmla="*/ 151 h 844"/>
                <a:gd name="T22" fmla="*/ 1404 w 1405"/>
                <a:gd name="T23" fmla="*/ 173 h 844"/>
                <a:gd name="T24" fmla="*/ 1016 w 1405"/>
                <a:gd name="T25" fmla="*/ 21 h 844"/>
                <a:gd name="T26" fmla="*/ 432 w 1405"/>
                <a:gd name="T27" fmla="*/ 194 h 844"/>
                <a:gd name="T28" fmla="*/ 238 w 1405"/>
                <a:gd name="T29" fmla="*/ 346 h 844"/>
                <a:gd name="T30" fmla="*/ 0 w 1405"/>
                <a:gd name="T31" fmla="*/ 367 h 844"/>
                <a:gd name="T32" fmla="*/ 260 w 1405"/>
                <a:gd name="T33" fmla="*/ 475 h 844"/>
                <a:gd name="T34" fmla="*/ 260 w 1405"/>
                <a:gd name="T35" fmla="*/ 475 h 844"/>
                <a:gd name="T36" fmla="*/ 432 w 1405"/>
                <a:gd name="T37" fmla="*/ 367 h 844"/>
                <a:gd name="T38" fmla="*/ 584 w 1405"/>
                <a:gd name="T39" fmla="*/ 238 h 844"/>
                <a:gd name="T40" fmla="*/ 778 w 1405"/>
                <a:gd name="T41" fmla="*/ 129 h 844"/>
                <a:gd name="T42" fmla="*/ 994 w 1405"/>
                <a:gd name="T43" fmla="*/ 129 h 844"/>
                <a:gd name="T44" fmla="*/ 778 w 1405"/>
                <a:gd name="T45" fmla="*/ 151 h 844"/>
                <a:gd name="T46" fmla="*/ 670 w 1405"/>
                <a:gd name="T47" fmla="*/ 194 h 844"/>
                <a:gd name="T48" fmla="*/ 584 w 1405"/>
                <a:gd name="T49" fmla="*/ 302 h 844"/>
                <a:gd name="T50" fmla="*/ 540 w 1405"/>
                <a:gd name="T51" fmla="*/ 497 h 844"/>
                <a:gd name="T52" fmla="*/ 562 w 1405"/>
                <a:gd name="T53" fmla="*/ 302 h 844"/>
                <a:gd name="T54" fmla="*/ 584 w 1405"/>
                <a:gd name="T55" fmla="*/ 259 h 844"/>
                <a:gd name="T56" fmla="*/ 454 w 1405"/>
                <a:gd name="T57" fmla="*/ 388 h 844"/>
                <a:gd name="T58" fmla="*/ 260 w 1405"/>
                <a:gd name="T59" fmla="*/ 475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05" h="844">
                  <a:moveTo>
                    <a:pt x="0" y="367"/>
                  </a:moveTo>
                  <a:lnTo>
                    <a:pt x="0" y="367"/>
                  </a:lnTo>
                  <a:cubicBezTo>
                    <a:pt x="43" y="475"/>
                    <a:pt x="87" y="561"/>
                    <a:pt x="195" y="583"/>
                  </a:cubicBezTo>
                  <a:cubicBezTo>
                    <a:pt x="281" y="626"/>
                    <a:pt x="390" y="605"/>
                    <a:pt x="454" y="561"/>
                  </a:cubicBezTo>
                  <a:cubicBezTo>
                    <a:pt x="432" y="605"/>
                    <a:pt x="432" y="648"/>
                    <a:pt x="454" y="691"/>
                  </a:cubicBezTo>
                  <a:cubicBezTo>
                    <a:pt x="476" y="734"/>
                    <a:pt x="540" y="734"/>
                    <a:pt x="584" y="713"/>
                  </a:cubicBezTo>
                  <a:cubicBezTo>
                    <a:pt x="627" y="691"/>
                    <a:pt x="670" y="670"/>
                    <a:pt x="713" y="626"/>
                  </a:cubicBezTo>
                  <a:cubicBezTo>
                    <a:pt x="692" y="691"/>
                    <a:pt x="713" y="778"/>
                    <a:pt x="757" y="799"/>
                  </a:cubicBezTo>
                  <a:cubicBezTo>
                    <a:pt x="822" y="843"/>
                    <a:pt x="886" y="843"/>
                    <a:pt x="951" y="820"/>
                  </a:cubicBezTo>
                  <a:cubicBezTo>
                    <a:pt x="843" y="713"/>
                    <a:pt x="822" y="518"/>
                    <a:pt x="864" y="388"/>
                  </a:cubicBezTo>
                  <a:cubicBezTo>
                    <a:pt x="929" y="259"/>
                    <a:pt x="1081" y="151"/>
                    <a:pt x="1210" y="151"/>
                  </a:cubicBezTo>
                  <a:cubicBezTo>
                    <a:pt x="1296" y="151"/>
                    <a:pt x="1361" y="151"/>
                    <a:pt x="1404" y="173"/>
                  </a:cubicBezTo>
                  <a:cubicBezTo>
                    <a:pt x="1296" y="86"/>
                    <a:pt x="1167" y="43"/>
                    <a:pt x="1016" y="21"/>
                  </a:cubicBezTo>
                  <a:cubicBezTo>
                    <a:pt x="799" y="0"/>
                    <a:pt x="584" y="65"/>
                    <a:pt x="432" y="194"/>
                  </a:cubicBezTo>
                  <a:cubicBezTo>
                    <a:pt x="367" y="259"/>
                    <a:pt x="303" y="302"/>
                    <a:pt x="238" y="346"/>
                  </a:cubicBezTo>
                  <a:cubicBezTo>
                    <a:pt x="152" y="388"/>
                    <a:pt x="65" y="411"/>
                    <a:pt x="0" y="367"/>
                  </a:cubicBezTo>
                  <a:close/>
                  <a:moveTo>
                    <a:pt x="260" y="475"/>
                  </a:moveTo>
                  <a:lnTo>
                    <a:pt x="260" y="475"/>
                  </a:lnTo>
                  <a:cubicBezTo>
                    <a:pt x="325" y="453"/>
                    <a:pt x="390" y="411"/>
                    <a:pt x="432" y="367"/>
                  </a:cubicBezTo>
                  <a:cubicBezTo>
                    <a:pt x="497" y="324"/>
                    <a:pt x="540" y="281"/>
                    <a:pt x="584" y="238"/>
                  </a:cubicBezTo>
                  <a:cubicBezTo>
                    <a:pt x="649" y="194"/>
                    <a:pt x="713" y="151"/>
                    <a:pt x="778" y="129"/>
                  </a:cubicBezTo>
                  <a:cubicBezTo>
                    <a:pt x="843" y="108"/>
                    <a:pt x="908" y="108"/>
                    <a:pt x="994" y="129"/>
                  </a:cubicBezTo>
                  <a:cubicBezTo>
                    <a:pt x="908" y="129"/>
                    <a:pt x="843" y="129"/>
                    <a:pt x="778" y="151"/>
                  </a:cubicBezTo>
                  <a:cubicBezTo>
                    <a:pt x="735" y="173"/>
                    <a:pt x="713" y="173"/>
                    <a:pt x="670" y="194"/>
                  </a:cubicBezTo>
                  <a:cubicBezTo>
                    <a:pt x="649" y="238"/>
                    <a:pt x="605" y="281"/>
                    <a:pt x="584" y="302"/>
                  </a:cubicBezTo>
                  <a:cubicBezTo>
                    <a:pt x="562" y="367"/>
                    <a:pt x="540" y="432"/>
                    <a:pt x="540" y="497"/>
                  </a:cubicBezTo>
                  <a:cubicBezTo>
                    <a:pt x="519" y="432"/>
                    <a:pt x="540" y="346"/>
                    <a:pt x="562" y="302"/>
                  </a:cubicBezTo>
                  <a:cubicBezTo>
                    <a:pt x="584" y="281"/>
                    <a:pt x="584" y="281"/>
                    <a:pt x="584" y="259"/>
                  </a:cubicBezTo>
                  <a:cubicBezTo>
                    <a:pt x="540" y="302"/>
                    <a:pt x="497" y="346"/>
                    <a:pt x="454" y="388"/>
                  </a:cubicBezTo>
                  <a:cubicBezTo>
                    <a:pt x="390" y="432"/>
                    <a:pt x="346" y="475"/>
                    <a:pt x="260" y="47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27" name="Freeform 26"/>
            <p:cNvSpPr>
              <a:spLocks noChangeArrowheads="1"/>
            </p:cNvSpPr>
            <p:nvPr/>
          </p:nvSpPr>
          <p:spPr bwMode="auto">
            <a:xfrm>
              <a:off x="3138707" y="993135"/>
              <a:ext cx="938179" cy="399859"/>
            </a:xfrm>
            <a:custGeom>
              <a:avLst/>
              <a:gdLst>
                <a:gd name="T0" fmla="*/ 44 w 3198"/>
                <a:gd name="T1" fmla="*/ 1188 h 1362"/>
                <a:gd name="T2" fmla="*/ 44 w 3198"/>
                <a:gd name="T3" fmla="*/ 1188 h 1362"/>
                <a:gd name="T4" fmla="*/ 87 w 3198"/>
                <a:gd name="T5" fmla="*/ 1296 h 1362"/>
                <a:gd name="T6" fmla="*/ 217 w 3198"/>
                <a:gd name="T7" fmla="*/ 1274 h 1362"/>
                <a:gd name="T8" fmla="*/ 238 w 3198"/>
                <a:gd name="T9" fmla="*/ 1167 h 1362"/>
                <a:gd name="T10" fmla="*/ 626 w 3198"/>
                <a:gd name="T11" fmla="*/ 907 h 1362"/>
                <a:gd name="T12" fmla="*/ 1081 w 3198"/>
                <a:gd name="T13" fmla="*/ 195 h 1362"/>
                <a:gd name="T14" fmla="*/ 1058 w 3198"/>
                <a:gd name="T15" fmla="*/ 345 h 1362"/>
                <a:gd name="T16" fmla="*/ 1253 w 3198"/>
                <a:gd name="T17" fmla="*/ 410 h 1362"/>
                <a:gd name="T18" fmla="*/ 1448 w 3198"/>
                <a:gd name="T19" fmla="*/ 345 h 1362"/>
                <a:gd name="T20" fmla="*/ 1642 w 3198"/>
                <a:gd name="T21" fmla="*/ 303 h 1362"/>
                <a:gd name="T22" fmla="*/ 2074 w 3198"/>
                <a:gd name="T23" fmla="*/ 324 h 1362"/>
                <a:gd name="T24" fmla="*/ 3197 w 3198"/>
                <a:gd name="T25" fmla="*/ 907 h 1362"/>
                <a:gd name="T26" fmla="*/ 1555 w 3198"/>
                <a:gd name="T27" fmla="*/ 43 h 1362"/>
                <a:gd name="T28" fmla="*/ 476 w 3198"/>
                <a:gd name="T29" fmla="*/ 259 h 1362"/>
                <a:gd name="T30" fmla="*/ 44 w 3198"/>
                <a:gd name="T31" fmla="*/ 1188 h 1362"/>
                <a:gd name="T32" fmla="*/ 87 w 3198"/>
                <a:gd name="T33" fmla="*/ 1167 h 1362"/>
                <a:gd name="T34" fmla="*/ 87 w 3198"/>
                <a:gd name="T35" fmla="*/ 1167 h 1362"/>
                <a:gd name="T36" fmla="*/ 130 w 3198"/>
                <a:gd name="T37" fmla="*/ 842 h 1362"/>
                <a:gd name="T38" fmla="*/ 281 w 3198"/>
                <a:gd name="T39" fmla="*/ 540 h 1362"/>
                <a:gd name="T40" fmla="*/ 519 w 3198"/>
                <a:gd name="T41" fmla="*/ 324 h 1362"/>
                <a:gd name="T42" fmla="*/ 799 w 3198"/>
                <a:gd name="T43" fmla="*/ 173 h 1362"/>
                <a:gd name="T44" fmla="*/ 519 w 3198"/>
                <a:gd name="T45" fmla="*/ 345 h 1362"/>
                <a:gd name="T46" fmla="*/ 303 w 3198"/>
                <a:gd name="T47" fmla="*/ 562 h 1362"/>
                <a:gd name="T48" fmla="*/ 152 w 3198"/>
                <a:gd name="T49" fmla="*/ 842 h 1362"/>
                <a:gd name="T50" fmla="*/ 87 w 3198"/>
                <a:gd name="T51" fmla="*/ 1167 h 1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98" h="1362">
                  <a:moveTo>
                    <a:pt x="44" y="1188"/>
                  </a:moveTo>
                  <a:lnTo>
                    <a:pt x="44" y="1188"/>
                  </a:lnTo>
                  <a:cubicBezTo>
                    <a:pt x="44" y="1232"/>
                    <a:pt x="65" y="1253"/>
                    <a:pt x="87" y="1296"/>
                  </a:cubicBezTo>
                  <a:cubicBezTo>
                    <a:pt x="108" y="1339"/>
                    <a:pt x="173" y="1318"/>
                    <a:pt x="217" y="1274"/>
                  </a:cubicBezTo>
                  <a:cubicBezTo>
                    <a:pt x="217" y="1232"/>
                    <a:pt x="217" y="1188"/>
                    <a:pt x="238" y="1167"/>
                  </a:cubicBezTo>
                  <a:cubicBezTo>
                    <a:pt x="346" y="1361"/>
                    <a:pt x="562" y="1188"/>
                    <a:pt x="626" y="907"/>
                  </a:cubicBezTo>
                  <a:cubicBezTo>
                    <a:pt x="691" y="627"/>
                    <a:pt x="821" y="368"/>
                    <a:pt x="1081" y="195"/>
                  </a:cubicBezTo>
                  <a:cubicBezTo>
                    <a:pt x="1016" y="216"/>
                    <a:pt x="1016" y="303"/>
                    <a:pt x="1058" y="345"/>
                  </a:cubicBezTo>
                  <a:cubicBezTo>
                    <a:pt x="1102" y="389"/>
                    <a:pt x="1188" y="410"/>
                    <a:pt x="1253" y="410"/>
                  </a:cubicBezTo>
                  <a:cubicBezTo>
                    <a:pt x="1318" y="389"/>
                    <a:pt x="1383" y="368"/>
                    <a:pt x="1448" y="345"/>
                  </a:cubicBezTo>
                  <a:cubicBezTo>
                    <a:pt x="1513" y="324"/>
                    <a:pt x="1577" y="303"/>
                    <a:pt x="1642" y="303"/>
                  </a:cubicBezTo>
                  <a:cubicBezTo>
                    <a:pt x="1772" y="281"/>
                    <a:pt x="1922" y="303"/>
                    <a:pt x="2074" y="324"/>
                  </a:cubicBezTo>
                  <a:cubicBezTo>
                    <a:pt x="2484" y="368"/>
                    <a:pt x="2938" y="583"/>
                    <a:pt x="3197" y="907"/>
                  </a:cubicBezTo>
                  <a:cubicBezTo>
                    <a:pt x="2786" y="389"/>
                    <a:pt x="2225" y="108"/>
                    <a:pt x="1555" y="43"/>
                  </a:cubicBezTo>
                  <a:cubicBezTo>
                    <a:pt x="1166" y="0"/>
                    <a:pt x="778" y="43"/>
                    <a:pt x="476" y="259"/>
                  </a:cubicBezTo>
                  <a:cubicBezTo>
                    <a:pt x="152" y="475"/>
                    <a:pt x="0" y="821"/>
                    <a:pt x="44" y="1188"/>
                  </a:cubicBezTo>
                  <a:close/>
                  <a:moveTo>
                    <a:pt x="87" y="1167"/>
                  </a:moveTo>
                  <a:lnTo>
                    <a:pt x="87" y="1167"/>
                  </a:lnTo>
                  <a:cubicBezTo>
                    <a:pt x="87" y="1059"/>
                    <a:pt x="108" y="950"/>
                    <a:pt x="130" y="842"/>
                  </a:cubicBezTo>
                  <a:cubicBezTo>
                    <a:pt x="152" y="735"/>
                    <a:pt x="217" y="627"/>
                    <a:pt x="281" y="540"/>
                  </a:cubicBezTo>
                  <a:cubicBezTo>
                    <a:pt x="346" y="454"/>
                    <a:pt x="432" y="389"/>
                    <a:pt x="519" y="324"/>
                  </a:cubicBezTo>
                  <a:cubicBezTo>
                    <a:pt x="605" y="259"/>
                    <a:pt x="691" y="195"/>
                    <a:pt x="799" y="173"/>
                  </a:cubicBezTo>
                  <a:cubicBezTo>
                    <a:pt x="713" y="216"/>
                    <a:pt x="605" y="259"/>
                    <a:pt x="519" y="345"/>
                  </a:cubicBezTo>
                  <a:cubicBezTo>
                    <a:pt x="432" y="410"/>
                    <a:pt x="367" y="475"/>
                    <a:pt x="303" y="562"/>
                  </a:cubicBezTo>
                  <a:cubicBezTo>
                    <a:pt x="238" y="648"/>
                    <a:pt x="173" y="756"/>
                    <a:pt x="152" y="842"/>
                  </a:cubicBezTo>
                  <a:cubicBezTo>
                    <a:pt x="130" y="950"/>
                    <a:pt x="108" y="1059"/>
                    <a:pt x="87" y="116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28" name="Freeform 27"/>
            <p:cNvSpPr>
              <a:spLocks noChangeArrowheads="1"/>
            </p:cNvSpPr>
            <p:nvPr/>
          </p:nvSpPr>
          <p:spPr bwMode="auto">
            <a:xfrm>
              <a:off x="3125767" y="929727"/>
              <a:ext cx="393389" cy="190224"/>
            </a:xfrm>
            <a:custGeom>
              <a:avLst/>
              <a:gdLst>
                <a:gd name="T0" fmla="*/ 1339 w 1340"/>
                <a:gd name="T1" fmla="*/ 194 h 649"/>
                <a:gd name="T2" fmla="*/ 1339 w 1340"/>
                <a:gd name="T3" fmla="*/ 194 h 649"/>
                <a:gd name="T4" fmla="*/ 540 w 1340"/>
                <a:gd name="T5" fmla="*/ 216 h 649"/>
                <a:gd name="T6" fmla="*/ 410 w 1340"/>
                <a:gd name="T7" fmla="*/ 238 h 649"/>
                <a:gd name="T8" fmla="*/ 260 w 1340"/>
                <a:gd name="T9" fmla="*/ 216 h 649"/>
                <a:gd name="T10" fmla="*/ 216 w 1340"/>
                <a:gd name="T11" fmla="*/ 87 h 649"/>
                <a:gd name="T12" fmla="*/ 324 w 1340"/>
                <a:gd name="T13" fmla="*/ 43 h 649"/>
                <a:gd name="T14" fmla="*/ 87 w 1340"/>
                <a:gd name="T15" fmla="*/ 65 h 649"/>
                <a:gd name="T16" fmla="*/ 43 w 1340"/>
                <a:gd name="T17" fmla="*/ 302 h 649"/>
                <a:gd name="T18" fmla="*/ 260 w 1340"/>
                <a:gd name="T19" fmla="*/ 432 h 649"/>
                <a:gd name="T20" fmla="*/ 195 w 1340"/>
                <a:gd name="T21" fmla="*/ 497 h 649"/>
                <a:gd name="T22" fmla="*/ 410 w 1340"/>
                <a:gd name="T23" fmla="*/ 454 h 649"/>
                <a:gd name="T24" fmla="*/ 1339 w 1340"/>
                <a:gd name="T25" fmla="*/ 194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40" h="649">
                  <a:moveTo>
                    <a:pt x="1339" y="194"/>
                  </a:moveTo>
                  <a:lnTo>
                    <a:pt x="1339" y="194"/>
                  </a:lnTo>
                  <a:cubicBezTo>
                    <a:pt x="1080" y="130"/>
                    <a:pt x="799" y="130"/>
                    <a:pt x="540" y="216"/>
                  </a:cubicBezTo>
                  <a:cubicBezTo>
                    <a:pt x="497" y="216"/>
                    <a:pt x="454" y="238"/>
                    <a:pt x="410" y="238"/>
                  </a:cubicBezTo>
                  <a:cubicBezTo>
                    <a:pt x="367" y="259"/>
                    <a:pt x="302" y="238"/>
                    <a:pt x="260" y="216"/>
                  </a:cubicBezTo>
                  <a:cubicBezTo>
                    <a:pt x="238" y="194"/>
                    <a:pt x="195" y="152"/>
                    <a:pt x="216" y="87"/>
                  </a:cubicBezTo>
                  <a:cubicBezTo>
                    <a:pt x="238" y="43"/>
                    <a:pt x="281" y="22"/>
                    <a:pt x="324" y="43"/>
                  </a:cubicBezTo>
                  <a:cubicBezTo>
                    <a:pt x="260" y="0"/>
                    <a:pt x="151" y="0"/>
                    <a:pt x="87" y="65"/>
                  </a:cubicBezTo>
                  <a:cubicBezTo>
                    <a:pt x="22" y="130"/>
                    <a:pt x="0" y="216"/>
                    <a:pt x="43" y="302"/>
                  </a:cubicBezTo>
                  <a:cubicBezTo>
                    <a:pt x="87" y="389"/>
                    <a:pt x="173" y="432"/>
                    <a:pt x="260" y="432"/>
                  </a:cubicBezTo>
                  <a:cubicBezTo>
                    <a:pt x="238" y="432"/>
                    <a:pt x="195" y="454"/>
                    <a:pt x="195" y="497"/>
                  </a:cubicBezTo>
                  <a:cubicBezTo>
                    <a:pt x="130" y="648"/>
                    <a:pt x="389" y="475"/>
                    <a:pt x="410" y="454"/>
                  </a:cubicBezTo>
                  <a:cubicBezTo>
                    <a:pt x="648" y="302"/>
                    <a:pt x="1059" y="130"/>
                    <a:pt x="1339" y="19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29" name="Freeform 28"/>
            <p:cNvSpPr>
              <a:spLocks noChangeArrowheads="1"/>
            </p:cNvSpPr>
            <p:nvPr/>
          </p:nvSpPr>
          <p:spPr bwMode="auto">
            <a:xfrm>
              <a:off x="3873722" y="739503"/>
              <a:ext cx="647021" cy="672901"/>
            </a:xfrm>
            <a:custGeom>
              <a:avLst/>
              <a:gdLst>
                <a:gd name="T0" fmla="*/ 0 w 2204"/>
                <a:gd name="T1" fmla="*/ 540 h 2291"/>
                <a:gd name="T2" fmla="*/ 0 w 2204"/>
                <a:gd name="T3" fmla="*/ 540 h 2291"/>
                <a:gd name="T4" fmla="*/ 864 w 2204"/>
                <a:gd name="T5" fmla="*/ 1577 h 2291"/>
                <a:gd name="T6" fmla="*/ 1576 w 2204"/>
                <a:gd name="T7" fmla="*/ 2246 h 2291"/>
                <a:gd name="T8" fmla="*/ 1793 w 2204"/>
                <a:gd name="T9" fmla="*/ 2268 h 2291"/>
                <a:gd name="T10" fmla="*/ 2203 w 2204"/>
                <a:gd name="T11" fmla="*/ 2246 h 2291"/>
                <a:gd name="T12" fmla="*/ 1403 w 2204"/>
                <a:gd name="T13" fmla="*/ 1966 h 2291"/>
                <a:gd name="T14" fmla="*/ 1188 w 2204"/>
                <a:gd name="T15" fmla="*/ 1512 h 2291"/>
                <a:gd name="T16" fmla="*/ 1317 w 2204"/>
                <a:gd name="T17" fmla="*/ 1382 h 2291"/>
                <a:gd name="T18" fmla="*/ 1468 w 2204"/>
                <a:gd name="T19" fmla="*/ 1469 h 2291"/>
                <a:gd name="T20" fmla="*/ 1361 w 2204"/>
                <a:gd name="T21" fmla="*/ 1253 h 2291"/>
                <a:gd name="T22" fmla="*/ 1144 w 2204"/>
                <a:gd name="T23" fmla="*/ 1318 h 2291"/>
                <a:gd name="T24" fmla="*/ 1403 w 2204"/>
                <a:gd name="T25" fmla="*/ 627 h 2291"/>
                <a:gd name="T26" fmla="*/ 1274 w 2204"/>
                <a:gd name="T27" fmla="*/ 648 h 2291"/>
                <a:gd name="T28" fmla="*/ 1403 w 2204"/>
                <a:gd name="T29" fmla="*/ 368 h 2291"/>
                <a:gd name="T30" fmla="*/ 1080 w 2204"/>
                <a:gd name="T31" fmla="*/ 540 h 2291"/>
                <a:gd name="T32" fmla="*/ 518 w 2204"/>
                <a:gd name="T33" fmla="*/ 0 h 2291"/>
                <a:gd name="T34" fmla="*/ 432 w 2204"/>
                <a:gd name="T35" fmla="*/ 670 h 2291"/>
                <a:gd name="T36" fmla="*/ 0 w 2204"/>
                <a:gd name="T37" fmla="*/ 540 h 2291"/>
                <a:gd name="T38" fmla="*/ 842 w 2204"/>
                <a:gd name="T39" fmla="*/ 735 h 2291"/>
                <a:gd name="T40" fmla="*/ 842 w 2204"/>
                <a:gd name="T41" fmla="*/ 735 h 2291"/>
                <a:gd name="T42" fmla="*/ 648 w 2204"/>
                <a:gd name="T43" fmla="*/ 195 h 2291"/>
                <a:gd name="T44" fmla="*/ 777 w 2204"/>
                <a:gd name="T45" fmla="*/ 454 h 2291"/>
                <a:gd name="T46" fmla="*/ 864 w 2204"/>
                <a:gd name="T47" fmla="*/ 713 h 2291"/>
                <a:gd name="T48" fmla="*/ 971 w 2204"/>
                <a:gd name="T49" fmla="*/ 1274 h 2291"/>
                <a:gd name="T50" fmla="*/ 1166 w 2204"/>
                <a:gd name="T51" fmla="*/ 1814 h 2291"/>
                <a:gd name="T52" fmla="*/ 1253 w 2204"/>
                <a:gd name="T53" fmla="*/ 1923 h 2291"/>
                <a:gd name="T54" fmla="*/ 1339 w 2204"/>
                <a:gd name="T55" fmla="*/ 2031 h 2291"/>
                <a:gd name="T56" fmla="*/ 1468 w 2204"/>
                <a:gd name="T57" fmla="*/ 2117 h 2291"/>
                <a:gd name="T58" fmla="*/ 1598 w 2204"/>
                <a:gd name="T59" fmla="*/ 2160 h 2291"/>
                <a:gd name="T60" fmla="*/ 1447 w 2204"/>
                <a:gd name="T61" fmla="*/ 2117 h 2291"/>
                <a:gd name="T62" fmla="*/ 1339 w 2204"/>
                <a:gd name="T63" fmla="*/ 2031 h 2291"/>
                <a:gd name="T64" fmla="*/ 1144 w 2204"/>
                <a:gd name="T65" fmla="*/ 1814 h 2291"/>
                <a:gd name="T66" fmla="*/ 950 w 2204"/>
                <a:gd name="T67" fmla="*/ 1296 h 2291"/>
                <a:gd name="T68" fmla="*/ 842 w 2204"/>
                <a:gd name="T69" fmla="*/ 735 h 2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04" h="2291">
                  <a:moveTo>
                    <a:pt x="0" y="540"/>
                  </a:moveTo>
                  <a:lnTo>
                    <a:pt x="0" y="540"/>
                  </a:lnTo>
                  <a:cubicBezTo>
                    <a:pt x="410" y="735"/>
                    <a:pt x="669" y="1188"/>
                    <a:pt x="864" y="1577"/>
                  </a:cubicBezTo>
                  <a:cubicBezTo>
                    <a:pt x="1015" y="1923"/>
                    <a:pt x="1253" y="2160"/>
                    <a:pt x="1576" y="2246"/>
                  </a:cubicBezTo>
                  <a:cubicBezTo>
                    <a:pt x="1641" y="2268"/>
                    <a:pt x="1728" y="2268"/>
                    <a:pt x="1793" y="2268"/>
                  </a:cubicBezTo>
                  <a:cubicBezTo>
                    <a:pt x="1944" y="2290"/>
                    <a:pt x="2073" y="2246"/>
                    <a:pt x="2203" y="2246"/>
                  </a:cubicBezTo>
                  <a:cubicBezTo>
                    <a:pt x="1922" y="2246"/>
                    <a:pt x="1620" y="2160"/>
                    <a:pt x="1403" y="1966"/>
                  </a:cubicBezTo>
                  <a:cubicBezTo>
                    <a:pt x="1296" y="1858"/>
                    <a:pt x="1123" y="1685"/>
                    <a:pt x="1188" y="1512"/>
                  </a:cubicBezTo>
                  <a:cubicBezTo>
                    <a:pt x="1209" y="1447"/>
                    <a:pt x="1253" y="1404"/>
                    <a:pt x="1317" y="1382"/>
                  </a:cubicBezTo>
                  <a:cubicBezTo>
                    <a:pt x="1382" y="1361"/>
                    <a:pt x="1447" y="1404"/>
                    <a:pt x="1468" y="1469"/>
                  </a:cubicBezTo>
                  <a:cubicBezTo>
                    <a:pt x="1490" y="1382"/>
                    <a:pt x="1447" y="1296"/>
                    <a:pt x="1361" y="1253"/>
                  </a:cubicBezTo>
                  <a:cubicBezTo>
                    <a:pt x="1296" y="1209"/>
                    <a:pt x="1209" y="1253"/>
                    <a:pt x="1144" y="1318"/>
                  </a:cubicBezTo>
                  <a:cubicBezTo>
                    <a:pt x="1144" y="1059"/>
                    <a:pt x="1253" y="821"/>
                    <a:pt x="1403" y="627"/>
                  </a:cubicBezTo>
                  <a:cubicBezTo>
                    <a:pt x="1403" y="627"/>
                    <a:pt x="1339" y="627"/>
                    <a:pt x="1274" y="648"/>
                  </a:cubicBezTo>
                  <a:cubicBezTo>
                    <a:pt x="1274" y="648"/>
                    <a:pt x="1296" y="540"/>
                    <a:pt x="1403" y="368"/>
                  </a:cubicBezTo>
                  <a:cubicBezTo>
                    <a:pt x="1253" y="411"/>
                    <a:pt x="1209" y="432"/>
                    <a:pt x="1080" y="540"/>
                  </a:cubicBezTo>
                  <a:cubicBezTo>
                    <a:pt x="1101" y="151"/>
                    <a:pt x="691" y="238"/>
                    <a:pt x="518" y="0"/>
                  </a:cubicBezTo>
                  <a:cubicBezTo>
                    <a:pt x="669" y="216"/>
                    <a:pt x="259" y="476"/>
                    <a:pt x="432" y="670"/>
                  </a:cubicBezTo>
                  <a:cubicBezTo>
                    <a:pt x="302" y="605"/>
                    <a:pt x="151" y="540"/>
                    <a:pt x="0" y="540"/>
                  </a:cubicBezTo>
                  <a:close/>
                  <a:moveTo>
                    <a:pt x="842" y="735"/>
                  </a:moveTo>
                  <a:lnTo>
                    <a:pt x="842" y="735"/>
                  </a:lnTo>
                  <a:cubicBezTo>
                    <a:pt x="799" y="540"/>
                    <a:pt x="734" y="368"/>
                    <a:pt x="648" y="195"/>
                  </a:cubicBezTo>
                  <a:cubicBezTo>
                    <a:pt x="691" y="281"/>
                    <a:pt x="734" y="368"/>
                    <a:pt x="777" y="454"/>
                  </a:cubicBezTo>
                  <a:cubicBezTo>
                    <a:pt x="821" y="540"/>
                    <a:pt x="842" y="627"/>
                    <a:pt x="864" y="713"/>
                  </a:cubicBezTo>
                  <a:cubicBezTo>
                    <a:pt x="907" y="907"/>
                    <a:pt x="929" y="1102"/>
                    <a:pt x="971" y="1274"/>
                  </a:cubicBezTo>
                  <a:cubicBezTo>
                    <a:pt x="1015" y="1469"/>
                    <a:pt x="1058" y="1641"/>
                    <a:pt x="1166" y="1814"/>
                  </a:cubicBezTo>
                  <a:cubicBezTo>
                    <a:pt x="1188" y="1858"/>
                    <a:pt x="1209" y="1879"/>
                    <a:pt x="1253" y="1923"/>
                  </a:cubicBezTo>
                  <a:cubicBezTo>
                    <a:pt x="1274" y="1966"/>
                    <a:pt x="1317" y="1987"/>
                    <a:pt x="1339" y="2031"/>
                  </a:cubicBezTo>
                  <a:cubicBezTo>
                    <a:pt x="1382" y="2052"/>
                    <a:pt x="1426" y="2073"/>
                    <a:pt x="1468" y="2117"/>
                  </a:cubicBezTo>
                  <a:cubicBezTo>
                    <a:pt x="1490" y="2138"/>
                    <a:pt x="1533" y="2138"/>
                    <a:pt x="1598" y="2160"/>
                  </a:cubicBezTo>
                  <a:cubicBezTo>
                    <a:pt x="1533" y="2160"/>
                    <a:pt x="1490" y="2138"/>
                    <a:pt x="1447" y="2117"/>
                  </a:cubicBezTo>
                  <a:cubicBezTo>
                    <a:pt x="1403" y="2096"/>
                    <a:pt x="1382" y="2073"/>
                    <a:pt x="1339" y="2031"/>
                  </a:cubicBezTo>
                  <a:cubicBezTo>
                    <a:pt x="1253" y="1966"/>
                    <a:pt x="1188" y="1901"/>
                    <a:pt x="1144" y="1814"/>
                  </a:cubicBezTo>
                  <a:cubicBezTo>
                    <a:pt x="1036" y="1664"/>
                    <a:pt x="994" y="1469"/>
                    <a:pt x="950" y="1296"/>
                  </a:cubicBezTo>
                  <a:cubicBezTo>
                    <a:pt x="907" y="1102"/>
                    <a:pt x="885" y="907"/>
                    <a:pt x="842" y="7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30" name="Freeform 29"/>
            <p:cNvSpPr>
              <a:spLocks noChangeArrowheads="1"/>
            </p:cNvSpPr>
            <p:nvPr/>
          </p:nvSpPr>
          <p:spPr bwMode="auto">
            <a:xfrm>
              <a:off x="3620090" y="879259"/>
              <a:ext cx="450327" cy="341627"/>
            </a:xfrm>
            <a:custGeom>
              <a:avLst/>
              <a:gdLst>
                <a:gd name="T0" fmla="*/ 0 w 1534"/>
                <a:gd name="T1" fmla="*/ 237 h 1166"/>
                <a:gd name="T2" fmla="*/ 0 w 1534"/>
                <a:gd name="T3" fmla="*/ 237 h 1166"/>
                <a:gd name="T4" fmla="*/ 1533 w 1534"/>
                <a:gd name="T5" fmla="*/ 1165 h 1166"/>
                <a:gd name="T6" fmla="*/ 389 w 1534"/>
                <a:gd name="T7" fmla="*/ 0 h 1166"/>
                <a:gd name="T8" fmla="*/ 648 w 1534"/>
                <a:gd name="T9" fmla="*/ 259 h 1166"/>
                <a:gd name="T10" fmla="*/ 0 w 1534"/>
                <a:gd name="T11" fmla="*/ 237 h 1166"/>
                <a:gd name="T12" fmla="*/ 367 w 1534"/>
                <a:gd name="T13" fmla="*/ 302 h 1166"/>
                <a:gd name="T14" fmla="*/ 367 w 1534"/>
                <a:gd name="T15" fmla="*/ 302 h 1166"/>
                <a:gd name="T16" fmla="*/ 626 w 1534"/>
                <a:gd name="T17" fmla="*/ 388 h 1166"/>
                <a:gd name="T18" fmla="*/ 885 w 1534"/>
                <a:gd name="T19" fmla="*/ 496 h 1166"/>
                <a:gd name="T20" fmla="*/ 1101 w 1534"/>
                <a:gd name="T21" fmla="*/ 647 h 1166"/>
                <a:gd name="T22" fmla="*/ 1274 w 1534"/>
                <a:gd name="T23" fmla="*/ 842 h 1166"/>
                <a:gd name="T24" fmla="*/ 1080 w 1534"/>
                <a:gd name="T25" fmla="*/ 669 h 1166"/>
                <a:gd name="T26" fmla="*/ 864 w 1534"/>
                <a:gd name="T27" fmla="*/ 518 h 1166"/>
                <a:gd name="T28" fmla="*/ 626 w 1534"/>
                <a:gd name="T29" fmla="*/ 410 h 1166"/>
                <a:gd name="T30" fmla="*/ 367 w 1534"/>
                <a:gd name="T31" fmla="*/ 302 h 1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34" h="1166">
                  <a:moveTo>
                    <a:pt x="0" y="237"/>
                  </a:moveTo>
                  <a:lnTo>
                    <a:pt x="0" y="237"/>
                  </a:lnTo>
                  <a:cubicBezTo>
                    <a:pt x="583" y="388"/>
                    <a:pt x="1123" y="733"/>
                    <a:pt x="1533" y="1165"/>
                  </a:cubicBezTo>
                  <a:cubicBezTo>
                    <a:pt x="1361" y="820"/>
                    <a:pt x="821" y="64"/>
                    <a:pt x="389" y="0"/>
                  </a:cubicBezTo>
                  <a:cubicBezTo>
                    <a:pt x="410" y="21"/>
                    <a:pt x="605" y="194"/>
                    <a:pt x="648" y="259"/>
                  </a:cubicBezTo>
                  <a:cubicBezTo>
                    <a:pt x="475" y="172"/>
                    <a:pt x="194" y="151"/>
                    <a:pt x="0" y="237"/>
                  </a:cubicBezTo>
                  <a:close/>
                  <a:moveTo>
                    <a:pt x="367" y="302"/>
                  </a:moveTo>
                  <a:lnTo>
                    <a:pt x="367" y="302"/>
                  </a:lnTo>
                  <a:cubicBezTo>
                    <a:pt x="453" y="324"/>
                    <a:pt x="562" y="345"/>
                    <a:pt x="626" y="388"/>
                  </a:cubicBezTo>
                  <a:cubicBezTo>
                    <a:pt x="712" y="410"/>
                    <a:pt x="799" y="453"/>
                    <a:pt x="885" y="496"/>
                  </a:cubicBezTo>
                  <a:cubicBezTo>
                    <a:pt x="950" y="539"/>
                    <a:pt x="1037" y="604"/>
                    <a:pt x="1101" y="647"/>
                  </a:cubicBezTo>
                  <a:cubicBezTo>
                    <a:pt x="1166" y="712"/>
                    <a:pt x="1231" y="777"/>
                    <a:pt x="1274" y="842"/>
                  </a:cubicBezTo>
                  <a:cubicBezTo>
                    <a:pt x="1209" y="777"/>
                    <a:pt x="1144" y="733"/>
                    <a:pt x="1080" y="669"/>
                  </a:cubicBezTo>
                  <a:cubicBezTo>
                    <a:pt x="1015" y="626"/>
                    <a:pt x="950" y="561"/>
                    <a:pt x="864" y="518"/>
                  </a:cubicBezTo>
                  <a:cubicBezTo>
                    <a:pt x="799" y="474"/>
                    <a:pt x="712" y="431"/>
                    <a:pt x="626" y="410"/>
                  </a:cubicBezTo>
                  <a:cubicBezTo>
                    <a:pt x="540" y="366"/>
                    <a:pt x="453" y="345"/>
                    <a:pt x="367" y="30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31" name="Freeform 30"/>
            <p:cNvSpPr>
              <a:spLocks noChangeArrowheads="1"/>
            </p:cNvSpPr>
            <p:nvPr/>
          </p:nvSpPr>
          <p:spPr bwMode="auto">
            <a:xfrm>
              <a:off x="4317578" y="1094071"/>
              <a:ext cx="216106" cy="247161"/>
            </a:xfrm>
            <a:custGeom>
              <a:avLst/>
              <a:gdLst>
                <a:gd name="T0" fmla="*/ 734 w 735"/>
                <a:gd name="T1" fmla="*/ 843 h 844"/>
                <a:gd name="T2" fmla="*/ 734 w 735"/>
                <a:gd name="T3" fmla="*/ 843 h 844"/>
                <a:gd name="T4" fmla="*/ 216 w 735"/>
                <a:gd name="T5" fmla="*/ 130 h 844"/>
                <a:gd name="T6" fmla="*/ 734 w 735"/>
                <a:gd name="T7" fmla="*/ 843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5" h="844">
                  <a:moveTo>
                    <a:pt x="734" y="843"/>
                  </a:moveTo>
                  <a:lnTo>
                    <a:pt x="734" y="843"/>
                  </a:lnTo>
                  <a:cubicBezTo>
                    <a:pt x="734" y="843"/>
                    <a:pt x="432" y="0"/>
                    <a:pt x="216" y="130"/>
                  </a:cubicBezTo>
                  <a:cubicBezTo>
                    <a:pt x="0" y="282"/>
                    <a:pt x="734" y="843"/>
                    <a:pt x="734" y="843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</p:grpSp>
      <p:sp>
        <p:nvSpPr>
          <p:cNvPr id="32" name="Freeform 31"/>
          <p:cNvSpPr>
            <a:spLocks noChangeArrowheads="1"/>
          </p:cNvSpPr>
          <p:nvPr userDrawn="1"/>
        </p:nvSpPr>
        <p:spPr bwMode="auto">
          <a:xfrm flipH="1">
            <a:off x="6736966" y="289224"/>
            <a:ext cx="2066544" cy="4554240"/>
          </a:xfrm>
          <a:custGeom>
            <a:avLst/>
            <a:gdLst>
              <a:gd name="T0" fmla="*/ 4644 w 4645"/>
              <a:gd name="T1" fmla="*/ 8573 h 8574"/>
              <a:gd name="T2" fmla="*/ 4644 w 4645"/>
              <a:gd name="T3" fmla="*/ 8573 h 8574"/>
              <a:gd name="T4" fmla="*/ 4644 w 4645"/>
              <a:gd name="T5" fmla="*/ 8530 h 8574"/>
              <a:gd name="T6" fmla="*/ 951 w 4645"/>
              <a:gd name="T7" fmla="*/ 8530 h 8574"/>
              <a:gd name="T8" fmla="*/ 951 w 4645"/>
              <a:gd name="T9" fmla="*/ 8206 h 8574"/>
              <a:gd name="T10" fmla="*/ 368 w 4645"/>
              <a:gd name="T11" fmla="*/ 7645 h 8574"/>
              <a:gd name="T12" fmla="*/ 65 w 4645"/>
              <a:gd name="T13" fmla="*/ 7645 h 8574"/>
              <a:gd name="T14" fmla="*/ 65 w 4645"/>
              <a:gd name="T15" fmla="*/ 950 h 8574"/>
              <a:gd name="T16" fmla="*/ 368 w 4645"/>
              <a:gd name="T17" fmla="*/ 950 h 8574"/>
              <a:gd name="T18" fmla="*/ 951 w 4645"/>
              <a:gd name="T19" fmla="*/ 367 h 8574"/>
              <a:gd name="T20" fmla="*/ 951 w 4645"/>
              <a:gd name="T21" fmla="*/ 65 h 8574"/>
              <a:gd name="T22" fmla="*/ 4644 w 4645"/>
              <a:gd name="T23" fmla="*/ 65 h 8574"/>
              <a:gd name="T24" fmla="*/ 4644 w 4645"/>
              <a:gd name="T25" fmla="*/ 0 h 8574"/>
              <a:gd name="T26" fmla="*/ 886 w 4645"/>
              <a:gd name="T27" fmla="*/ 0 h 8574"/>
              <a:gd name="T28" fmla="*/ 886 w 4645"/>
              <a:gd name="T29" fmla="*/ 367 h 8574"/>
              <a:gd name="T30" fmla="*/ 368 w 4645"/>
              <a:gd name="T31" fmla="*/ 885 h 8574"/>
              <a:gd name="T32" fmla="*/ 0 w 4645"/>
              <a:gd name="T33" fmla="*/ 885 h 8574"/>
              <a:gd name="T34" fmla="*/ 0 w 4645"/>
              <a:gd name="T35" fmla="*/ 7688 h 8574"/>
              <a:gd name="T36" fmla="*/ 368 w 4645"/>
              <a:gd name="T37" fmla="*/ 7688 h 8574"/>
              <a:gd name="T38" fmla="*/ 886 w 4645"/>
              <a:gd name="T39" fmla="*/ 8206 h 8574"/>
              <a:gd name="T40" fmla="*/ 886 w 4645"/>
              <a:gd name="T41" fmla="*/ 8573 h 8574"/>
              <a:gd name="T42" fmla="*/ 4644 w 4645"/>
              <a:gd name="T43" fmla="*/ 8573 h 8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645" h="8574">
                <a:moveTo>
                  <a:pt x="4644" y="8573"/>
                </a:moveTo>
                <a:lnTo>
                  <a:pt x="4644" y="8573"/>
                </a:lnTo>
                <a:cubicBezTo>
                  <a:pt x="4644" y="8530"/>
                  <a:pt x="4644" y="8530"/>
                  <a:pt x="4644" y="8530"/>
                </a:cubicBezTo>
                <a:cubicBezTo>
                  <a:pt x="951" y="8530"/>
                  <a:pt x="951" y="8530"/>
                  <a:pt x="951" y="8530"/>
                </a:cubicBezTo>
                <a:cubicBezTo>
                  <a:pt x="951" y="8206"/>
                  <a:pt x="951" y="8206"/>
                  <a:pt x="951" y="8206"/>
                </a:cubicBezTo>
                <a:cubicBezTo>
                  <a:pt x="951" y="7904"/>
                  <a:pt x="692" y="7645"/>
                  <a:pt x="368" y="7645"/>
                </a:cubicBezTo>
                <a:cubicBezTo>
                  <a:pt x="65" y="7645"/>
                  <a:pt x="65" y="7645"/>
                  <a:pt x="65" y="7645"/>
                </a:cubicBezTo>
                <a:cubicBezTo>
                  <a:pt x="65" y="950"/>
                  <a:pt x="65" y="950"/>
                  <a:pt x="65" y="950"/>
                </a:cubicBezTo>
                <a:cubicBezTo>
                  <a:pt x="368" y="950"/>
                  <a:pt x="368" y="950"/>
                  <a:pt x="368" y="950"/>
                </a:cubicBezTo>
                <a:cubicBezTo>
                  <a:pt x="692" y="950"/>
                  <a:pt x="951" y="691"/>
                  <a:pt x="951" y="367"/>
                </a:cubicBezTo>
                <a:cubicBezTo>
                  <a:pt x="951" y="65"/>
                  <a:pt x="951" y="65"/>
                  <a:pt x="951" y="65"/>
                </a:cubicBezTo>
                <a:cubicBezTo>
                  <a:pt x="4644" y="65"/>
                  <a:pt x="4644" y="65"/>
                  <a:pt x="4644" y="65"/>
                </a:cubicBezTo>
                <a:cubicBezTo>
                  <a:pt x="4644" y="0"/>
                  <a:pt x="4644" y="0"/>
                  <a:pt x="4644" y="0"/>
                </a:cubicBezTo>
                <a:cubicBezTo>
                  <a:pt x="886" y="0"/>
                  <a:pt x="886" y="0"/>
                  <a:pt x="886" y="0"/>
                </a:cubicBezTo>
                <a:cubicBezTo>
                  <a:pt x="886" y="367"/>
                  <a:pt x="886" y="367"/>
                  <a:pt x="886" y="367"/>
                </a:cubicBezTo>
                <a:cubicBezTo>
                  <a:pt x="886" y="670"/>
                  <a:pt x="670" y="885"/>
                  <a:pt x="368" y="885"/>
                </a:cubicBezTo>
                <a:cubicBezTo>
                  <a:pt x="0" y="885"/>
                  <a:pt x="0" y="885"/>
                  <a:pt x="0" y="885"/>
                </a:cubicBezTo>
                <a:cubicBezTo>
                  <a:pt x="0" y="7688"/>
                  <a:pt x="0" y="7688"/>
                  <a:pt x="0" y="7688"/>
                </a:cubicBezTo>
                <a:cubicBezTo>
                  <a:pt x="368" y="7688"/>
                  <a:pt x="368" y="7688"/>
                  <a:pt x="368" y="7688"/>
                </a:cubicBezTo>
                <a:cubicBezTo>
                  <a:pt x="670" y="7688"/>
                  <a:pt x="886" y="7926"/>
                  <a:pt x="886" y="8206"/>
                </a:cubicBezTo>
                <a:cubicBezTo>
                  <a:pt x="886" y="8573"/>
                  <a:pt x="886" y="8573"/>
                  <a:pt x="886" y="8573"/>
                </a:cubicBezTo>
                <a:lnTo>
                  <a:pt x="4644" y="8573"/>
                </a:lnTo>
              </a:path>
            </a:pathLst>
          </a:custGeom>
          <a:noFill/>
          <a:ln w="6350">
            <a:solidFill>
              <a:schemeClr val="accent1"/>
            </a:solidFill>
          </a:ln>
          <a:effectLst/>
        </p:spPr>
        <p:txBody>
          <a:bodyPr wrap="none" anchor="ctr"/>
          <a:lstStyle/>
          <a:p>
            <a:endParaRPr lang="en-US" sz="1012"/>
          </a:p>
        </p:txBody>
      </p:sp>
      <p:sp>
        <p:nvSpPr>
          <p:cNvPr id="33" name="Freeform 32"/>
          <p:cNvSpPr>
            <a:spLocks noChangeArrowheads="1"/>
          </p:cNvSpPr>
          <p:nvPr userDrawn="1"/>
        </p:nvSpPr>
        <p:spPr bwMode="auto">
          <a:xfrm>
            <a:off x="374903" y="289224"/>
            <a:ext cx="2063073" cy="4554240"/>
          </a:xfrm>
          <a:custGeom>
            <a:avLst/>
            <a:gdLst>
              <a:gd name="T0" fmla="*/ 4644 w 4645"/>
              <a:gd name="T1" fmla="*/ 8573 h 8574"/>
              <a:gd name="T2" fmla="*/ 4644 w 4645"/>
              <a:gd name="T3" fmla="*/ 8573 h 8574"/>
              <a:gd name="T4" fmla="*/ 4644 w 4645"/>
              <a:gd name="T5" fmla="*/ 8530 h 8574"/>
              <a:gd name="T6" fmla="*/ 951 w 4645"/>
              <a:gd name="T7" fmla="*/ 8530 h 8574"/>
              <a:gd name="T8" fmla="*/ 951 w 4645"/>
              <a:gd name="T9" fmla="*/ 8206 h 8574"/>
              <a:gd name="T10" fmla="*/ 368 w 4645"/>
              <a:gd name="T11" fmla="*/ 7645 h 8574"/>
              <a:gd name="T12" fmla="*/ 65 w 4645"/>
              <a:gd name="T13" fmla="*/ 7645 h 8574"/>
              <a:gd name="T14" fmla="*/ 65 w 4645"/>
              <a:gd name="T15" fmla="*/ 950 h 8574"/>
              <a:gd name="T16" fmla="*/ 368 w 4645"/>
              <a:gd name="T17" fmla="*/ 950 h 8574"/>
              <a:gd name="T18" fmla="*/ 951 w 4645"/>
              <a:gd name="T19" fmla="*/ 367 h 8574"/>
              <a:gd name="T20" fmla="*/ 951 w 4645"/>
              <a:gd name="T21" fmla="*/ 65 h 8574"/>
              <a:gd name="T22" fmla="*/ 4644 w 4645"/>
              <a:gd name="T23" fmla="*/ 65 h 8574"/>
              <a:gd name="T24" fmla="*/ 4644 w 4645"/>
              <a:gd name="T25" fmla="*/ 0 h 8574"/>
              <a:gd name="T26" fmla="*/ 886 w 4645"/>
              <a:gd name="T27" fmla="*/ 0 h 8574"/>
              <a:gd name="T28" fmla="*/ 886 w 4645"/>
              <a:gd name="T29" fmla="*/ 367 h 8574"/>
              <a:gd name="T30" fmla="*/ 368 w 4645"/>
              <a:gd name="T31" fmla="*/ 885 h 8574"/>
              <a:gd name="T32" fmla="*/ 0 w 4645"/>
              <a:gd name="T33" fmla="*/ 885 h 8574"/>
              <a:gd name="T34" fmla="*/ 0 w 4645"/>
              <a:gd name="T35" fmla="*/ 7688 h 8574"/>
              <a:gd name="T36" fmla="*/ 368 w 4645"/>
              <a:gd name="T37" fmla="*/ 7688 h 8574"/>
              <a:gd name="T38" fmla="*/ 886 w 4645"/>
              <a:gd name="T39" fmla="*/ 8206 h 8574"/>
              <a:gd name="T40" fmla="*/ 886 w 4645"/>
              <a:gd name="T41" fmla="*/ 8573 h 8574"/>
              <a:gd name="T42" fmla="*/ 4644 w 4645"/>
              <a:gd name="T43" fmla="*/ 8573 h 8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645" h="8574">
                <a:moveTo>
                  <a:pt x="4644" y="8573"/>
                </a:moveTo>
                <a:lnTo>
                  <a:pt x="4644" y="8573"/>
                </a:lnTo>
                <a:cubicBezTo>
                  <a:pt x="4644" y="8530"/>
                  <a:pt x="4644" y="8530"/>
                  <a:pt x="4644" y="8530"/>
                </a:cubicBezTo>
                <a:cubicBezTo>
                  <a:pt x="951" y="8530"/>
                  <a:pt x="951" y="8530"/>
                  <a:pt x="951" y="8530"/>
                </a:cubicBezTo>
                <a:cubicBezTo>
                  <a:pt x="951" y="8206"/>
                  <a:pt x="951" y="8206"/>
                  <a:pt x="951" y="8206"/>
                </a:cubicBezTo>
                <a:cubicBezTo>
                  <a:pt x="951" y="7904"/>
                  <a:pt x="692" y="7645"/>
                  <a:pt x="368" y="7645"/>
                </a:cubicBezTo>
                <a:cubicBezTo>
                  <a:pt x="65" y="7645"/>
                  <a:pt x="65" y="7645"/>
                  <a:pt x="65" y="7645"/>
                </a:cubicBezTo>
                <a:cubicBezTo>
                  <a:pt x="65" y="950"/>
                  <a:pt x="65" y="950"/>
                  <a:pt x="65" y="950"/>
                </a:cubicBezTo>
                <a:cubicBezTo>
                  <a:pt x="368" y="950"/>
                  <a:pt x="368" y="950"/>
                  <a:pt x="368" y="950"/>
                </a:cubicBezTo>
                <a:cubicBezTo>
                  <a:pt x="692" y="950"/>
                  <a:pt x="951" y="691"/>
                  <a:pt x="951" y="367"/>
                </a:cubicBezTo>
                <a:cubicBezTo>
                  <a:pt x="951" y="65"/>
                  <a:pt x="951" y="65"/>
                  <a:pt x="951" y="65"/>
                </a:cubicBezTo>
                <a:cubicBezTo>
                  <a:pt x="4644" y="65"/>
                  <a:pt x="4644" y="65"/>
                  <a:pt x="4644" y="65"/>
                </a:cubicBezTo>
                <a:cubicBezTo>
                  <a:pt x="4644" y="0"/>
                  <a:pt x="4644" y="0"/>
                  <a:pt x="4644" y="0"/>
                </a:cubicBezTo>
                <a:cubicBezTo>
                  <a:pt x="886" y="0"/>
                  <a:pt x="886" y="0"/>
                  <a:pt x="886" y="0"/>
                </a:cubicBezTo>
                <a:cubicBezTo>
                  <a:pt x="886" y="367"/>
                  <a:pt x="886" y="367"/>
                  <a:pt x="886" y="367"/>
                </a:cubicBezTo>
                <a:cubicBezTo>
                  <a:pt x="886" y="670"/>
                  <a:pt x="670" y="885"/>
                  <a:pt x="368" y="885"/>
                </a:cubicBezTo>
                <a:cubicBezTo>
                  <a:pt x="0" y="885"/>
                  <a:pt x="0" y="885"/>
                  <a:pt x="0" y="885"/>
                </a:cubicBezTo>
                <a:cubicBezTo>
                  <a:pt x="0" y="7688"/>
                  <a:pt x="0" y="7688"/>
                  <a:pt x="0" y="7688"/>
                </a:cubicBezTo>
                <a:cubicBezTo>
                  <a:pt x="368" y="7688"/>
                  <a:pt x="368" y="7688"/>
                  <a:pt x="368" y="7688"/>
                </a:cubicBezTo>
                <a:cubicBezTo>
                  <a:pt x="670" y="7688"/>
                  <a:pt x="886" y="7926"/>
                  <a:pt x="886" y="8206"/>
                </a:cubicBezTo>
                <a:cubicBezTo>
                  <a:pt x="886" y="8573"/>
                  <a:pt x="886" y="8573"/>
                  <a:pt x="886" y="8573"/>
                </a:cubicBezTo>
                <a:lnTo>
                  <a:pt x="4644" y="8573"/>
                </a:lnTo>
              </a:path>
            </a:pathLst>
          </a:custGeom>
          <a:noFill/>
          <a:ln w="6350">
            <a:solidFill>
              <a:schemeClr val="accent1"/>
            </a:solidFill>
          </a:ln>
          <a:effectLst/>
        </p:spPr>
        <p:txBody>
          <a:bodyPr wrap="none" anchor="ctr"/>
          <a:lstStyle/>
          <a:p>
            <a:endParaRPr lang="en-US" sz="1012"/>
          </a:p>
        </p:txBody>
      </p:sp>
    </p:spTree>
    <p:extLst>
      <p:ext uri="{BB962C8B-B14F-4D97-AF65-F5344CB8AC3E}">
        <p14:creationId xmlns:p14="http://schemas.microsoft.com/office/powerpoint/2010/main" xmlns="" val="651907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pPr/>
              <a:t>2/11/2024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536333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  <p:sldLayoutId id="2147483976" r:id="rId2"/>
    <p:sldLayoutId id="2147483974" r:id="rId3"/>
    <p:sldLayoutId id="2147483956" r:id="rId4"/>
    <p:sldLayoutId id="2147483953" r:id="rId5"/>
    <p:sldLayoutId id="2147483959" r:id="rId6"/>
    <p:sldLayoutId id="2147483960" r:id="rId7"/>
    <p:sldLayoutId id="2147483958" r:id="rId8"/>
  </p:sldLayoutIdLst>
  <p:transition spd="med">
    <p:fade/>
  </p:transition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0" y="0"/>
            <a:ext cx="9053945" cy="5143500"/>
            <a:chOff x="1910405" y="960533"/>
            <a:chExt cx="5289259" cy="3189269"/>
          </a:xfrm>
          <a:solidFill>
            <a:schemeClr val="accent1"/>
          </a:solidFill>
        </p:grpSpPr>
        <p:sp>
          <p:nvSpPr>
            <p:cNvPr id="4097" name="Freeform 1"/>
            <p:cNvSpPr>
              <a:spLocks noChangeArrowheads="1"/>
            </p:cNvSpPr>
            <p:nvPr/>
          </p:nvSpPr>
          <p:spPr bwMode="auto">
            <a:xfrm>
              <a:off x="3555635" y="3584329"/>
              <a:ext cx="379760" cy="227379"/>
            </a:xfrm>
            <a:custGeom>
              <a:avLst/>
              <a:gdLst>
                <a:gd name="T0" fmla="*/ 238 w 1405"/>
                <a:gd name="T1" fmla="*/ 497 h 844"/>
                <a:gd name="T2" fmla="*/ 238 w 1405"/>
                <a:gd name="T3" fmla="*/ 497 h 844"/>
                <a:gd name="T4" fmla="*/ 432 w 1405"/>
                <a:gd name="T5" fmla="*/ 648 h 844"/>
                <a:gd name="T6" fmla="*/ 1016 w 1405"/>
                <a:gd name="T7" fmla="*/ 821 h 844"/>
                <a:gd name="T8" fmla="*/ 1404 w 1405"/>
                <a:gd name="T9" fmla="*/ 692 h 844"/>
                <a:gd name="T10" fmla="*/ 1210 w 1405"/>
                <a:gd name="T11" fmla="*/ 713 h 844"/>
                <a:gd name="T12" fmla="*/ 864 w 1405"/>
                <a:gd name="T13" fmla="*/ 475 h 844"/>
                <a:gd name="T14" fmla="*/ 951 w 1405"/>
                <a:gd name="T15" fmla="*/ 43 h 844"/>
                <a:gd name="T16" fmla="*/ 757 w 1405"/>
                <a:gd name="T17" fmla="*/ 43 h 844"/>
                <a:gd name="T18" fmla="*/ 713 w 1405"/>
                <a:gd name="T19" fmla="*/ 216 h 844"/>
                <a:gd name="T20" fmla="*/ 584 w 1405"/>
                <a:gd name="T21" fmla="*/ 130 h 844"/>
                <a:gd name="T22" fmla="*/ 454 w 1405"/>
                <a:gd name="T23" fmla="*/ 173 h 844"/>
                <a:gd name="T24" fmla="*/ 454 w 1405"/>
                <a:gd name="T25" fmla="*/ 281 h 844"/>
                <a:gd name="T26" fmla="*/ 195 w 1405"/>
                <a:gd name="T27" fmla="*/ 260 h 844"/>
                <a:gd name="T28" fmla="*/ 0 w 1405"/>
                <a:gd name="T29" fmla="*/ 475 h 844"/>
                <a:gd name="T30" fmla="*/ 238 w 1405"/>
                <a:gd name="T31" fmla="*/ 497 h 844"/>
                <a:gd name="T32" fmla="*/ 454 w 1405"/>
                <a:gd name="T33" fmla="*/ 475 h 844"/>
                <a:gd name="T34" fmla="*/ 454 w 1405"/>
                <a:gd name="T35" fmla="*/ 475 h 844"/>
                <a:gd name="T36" fmla="*/ 584 w 1405"/>
                <a:gd name="T37" fmla="*/ 584 h 844"/>
                <a:gd name="T38" fmla="*/ 562 w 1405"/>
                <a:gd name="T39" fmla="*/ 562 h 844"/>
                <a:gd name="T40" fmla="*/ 540 w 1405"/>
                <a:gd name="T41" fmla="*/ 367 h 844"/>
                <a:gd name="T42" fmla="*/ 584 w 1405"/>
                <a:gd name="T43" fmla="*/ 540 h 844"/>
                <a:gd name="T44" fmla="*/ 670 w 1405"/>
                <a:gd name="T45" fmla="*/ 648 h 844"/>
                <a:gd name="T46" fmla="*/ 778 w 1405"/>
                <a:gd name="T47" fmla="*/ 713 h 844"/>
                <a:gd name="T48" fmla="*/ 994 w 1405"/>
                <a:gd name="T49" fmla="*/ 734 h 844"/>
                <a:gd name="T50" fmla="*/ 778 w 1405"/>
                <a:gd name="T51" fmla="*/ 713 h 844"/>
                <a:gd name="T52" fmla="*/ 584 w 1405"/>
                <a:gd name="T53" fmla="*/ 627 h 844"/>
                <a:gd name="T54" fmla="*/ 432 w 1405"/>
                <a:gd name="T55" fmla="*/ 497 h 844"/>
                <a:gd name="T56" fmla="*/ 260 w 1405"/>
                <a:gd name="T57" fmla="*/ 367 h 844"/>
                <a:gd name="T58" fmla="*/ 454 w 1405"/>
                <a:gd name="T59" fmla="*/ 475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05" h="844">
                  <a:moveTo>
                    <a:pt x="238" y="497"/>
                  </a:moveTo>
                  <a:lnTo>
                    <a:pt x="238" y="497"/>
                  </a:lnTo>
                  <a:cubicBezTo>
                    <a:pt x="303" y="540"/>
                    <a:pt x="367" y="605"/>
                    <a:pt x="432" y="648"/>
                  </a:cubicBezTo>
                  <a:cubicBezTo>
                    <a:pt x="584" y="778"/>
                    <a:pt x="799" y="843"/>
                    <a:pt x="1016" y="821"/>
                  </a:cubicBezTo>
                  <a:cubicBezTo>
                    <a:pt x="1167" y="821"/>
                    <a:pt x="1296" y="778"/>
                    <a:pt x="1404" y="692"/>
                  </a:cubicBezTo>
                  <a:cubicBezTo>
                    <a:pt x="1361" y="713"/>
                    <a:pt x="1296" y="713"/>
                    <a:pt x="1210" y="713"/>
                  </a:cubicBezTo>
                  <a:cubicBezTo>
                    <a:pt x="1081" y="713"/>
                    <a:pt x="929" y="605"/>
                    <a:pt x="864" y="475"/>
                  </a:cubicBezTo>
                  <a:cubicBezTo>
                    <a:pt x="822" y="325"/>
                    <a:pt x="843" y="152"/>
                    <a:pt x="951" y="43"/>
                  </a:cubicBezTo>
                  <a:cubicBezTo>
                    <a:pt x="886" y="0"/>
                    <a:pt x="822" y="0"/>
                    <a:pt x="757" y="43"/>
                  </a:cubicBezTo>
                  <a:cubicBezTo>
                    <a:pt x="713" y="87"/>
                    <a:pt x="692" y="152"/>
                    <a:pt x="713" y="216"/>
                  </a:cubicBezTo>
                  <a:cubicBezTo>
                    <a:pt x="670" y="195"/>
                    <a:pt x="627" y="152"/>
                    <a:pt x="584" y="130"/>
                  </a:cubicBezTo>
                  <a:cubicBezTo>
                    <a:pt x="540" y="130"/>
                    <a:pt x="476" y="130"/>
                    <a:pt x="454" y="173"/>
                  </a:cubicBezTo>
                  <a:cubicBezTo>
                    <a:pt x="432" y="195"/>
                    <a:pt x="432" y="260"/>
                    <a:pt x="454" y="281"/>
                  </a:cubicBezTo>
                  <a:cubicBezTo>
                    <a:pt x="390" y="238"/>
                    <a:pt x="281" y="238"/>
                    <a:pt x="195" y="260"/>
                  </a:cubicBezTo>
                  <a:cubicBezTo>
                    <a:pt x="87" y="302"/>
                    <a:pt x="43" y="389"/>
                    <a:pt x="0" y="475"/>
                  </a:cubicBezTo>
                  <a:cubicBezTo>
                    <a:pt x="65" y="454"/>
                    <a:pt x="152" y="454"/>
                    <a:pt x="238" y="497"/>
                  </a:cubicBezTo>
                  <a:close/>
                  <a:moveTo>
                    <a:pt x="454" y="475"/>
                  </a:moveTo>
                  <a:lnTo>
                    <a:pt x="454" y="475"/>
                  </a:lnTo>
                  <a:cubicBezTo>
                    <a:pt x="497" y="519"/>
                    <a:pt x="540" y="562"/>
                    <a:pt x="584" y="584"/>
                  </a:cubicBezTo>
                  <a:cubicBezTo>
                    <a:pt x="584" y="584"/>
                    <a:pt x="584" y="562"/>
                    <a:pt x="562" y="562"/>
                  </a:cubicBezTo>
                  <a:cubicBezTo>
                    <a:pt x="540" y="497"/>
                    <a:pt x="519" y="432"/>
                    <a:pt x="540" y="367"/>
                  </a:cubicBezTo>
                  <a:cubicBezTo>
                    <a:pt x="540" y="432"/>
                    <a:pt x="562" y="497"/>
                    <a:pt x="584" y="540"/>
                  </a:cubicBezTo>
                  <a:cubicBezTo>
                    <a:pt x="605" y="584"/>
                    <a:pt x="649" y="627"/>
                    <a:pt x="670" y="648"/>
                  </a:cubicBezTo>
                  <a:cubicBezTo>
                    <a:pt x="713" y="670"/>
                    <a:pt x="735" y="692"/>
                    <a:pt x="778" y="713"/>
                  </a:cubicBezTo>
                  <a:cubicBezTo>
                    <a:pt x="843" y="734"/>
                    <a:pt x="908" y="734"/>
                    <a:pt x="994" y="734"/>
                  </a:cubicBezTo>
                  <a:cubicBezTo>
                    <a:pt x="908" y="734"/>
                    <a:pt x="843" y="734"/>
                    <a:pt x="778" y="713"/>
                  </a:cubicBezTo>
                  <a:cubicBezTo>
                    <a:pt x="713" y="713"/>
                    <a:pt x="649" y="670"/>
                    <a:pt x="584" y="627"/>
                  </a:cubicBezTo>
                  <a:cubicBezTo>
                    <a:pt x="540" y="584"/>
                    <a:pt x="497" y="540"/>
                    <a:pt x="432" y="497"/>
                  </a:cubicBezTo>
                  <a:cubicBezTo>
                    <a:pt x="390" y="432"/>
                    <a:pt x="325" y="411"/>
                    <a:pt x="260" y="367"/>
                  </a:cubicBezTo>
                  <a:cubicBezTo>
                    <a:pt x="346" y="389"/>
                    <a:pt x="390" y="432"/>
                    <a:pt x="454" y="47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4098" name="Freeform 2"/>
            <p:cNvSpPr>
              <a:spLocks noChangeArrowheads="1"/>
            </p:cNvSpPr>
            <p:nvPr/>
          </p:nvSpPr>
          <p:spPr bwMode="auto">
            <a:xfrm>
              <a:off x="3252066" y="3548614"/>
              <a:ext cx="863090" cy="373808"/>
            </a:xfrm>
            <a:custGeom>
              <a:avLst/>
              <a:gdLst>
                <a:gd name="T0" fmla="*/ 476 w 3198"/>
                <a:gd name="T1" fmla="*/ 1101 h 1383"/>
                <a:gd name="T2" fmla="*/ 476 w 3198"/>
                <a:gd name="T3" fmla="*/ 1101 h 1383"/>
                <a:gd name="T4" fmla="*/ 1555 w 3198"/>
                <a:gd name="T5" fmla="*/ 1339 h 1383"/>
                <a:gd name="T6" fmla="*/ 3197 w 3198"/>
                <a:gd name="T7" fmla="*/ 454 h 1383"/>
                <a:gd name="T8" fmla="*/ 2074 w 3198"/>
                <a:gd name="T9" fmla="*/ 1058 h 1383"/>
                <a:gd name="T10" fmla="*/ 1642 w 3198"/>
                <a:gd name="T11" fmla="*/ 1080 h 1383"/>
                <a:gd name="T12" fmla="*/ 1448 w 3198"/>
                <a:gd name="T13" fmla="*/ 1015 h 1383"/>
                <a:gd name="T14" fmla="*/ 1253 w 3198"/>
                <a:gd name="T15" fmla="*/ 972 h 1383"/>
                <a:gd name="T16" fmla="*/ 1058 w 3198"/>
                <a:gd name="T17" fmla="*/ 1036 h 1383"/>
                <a:gd name="T18" fmla="*/ 1081 w 3198"/>
                <a:gd name="T19" fmla="*/ 1188 h 1383"/>
                <a:gd name="T20" fmla="*/ 626 w 3198"/>
                <a:gd name="T21" fmla="*/ 454 h 1383"/>
                <a:gd name="T22" fmla="*/ 238 w 3198"/>
                <a:gd name="T23" fmla="*/ 216 h 1383"/>
                <a:gd name="T24" fmla="*/ 217 w 3198"/>
                <a:gd name="T25" fmla="*/ 108 h 1383"/>
                <a:gd name="T26" fmla="*/ 87 w 3198"/>
                <a:gd name="T27" fmla="*/ 86 h 1383"/>
                <a:gd name="T28" fmla="*/ 44 w 3198"/>
                <a:gd name="T29" fmla="*/ 172 h 1383"/>
                <a:gd name="T30" fmla="*/ 476 w 3198"/>
                <a:gd name="T31" fmla="*/ 1101 h 1383"/>
                <a:gd name="T32" fmla="*/ 152 w 3198"/>
                <a:gd name="T33" fmla="*/ 518 h 1383"/>
                <a:gd name="T34" fmla="*/ 152 w 3198"/>
                <a:gd name="T35" fmla="*/ 518 h 1383"/>
                <a:gd name="T36" fmla="*/ 303 w 3198"/>
                <a:gd name="T37" fmla="*/ 799 h 1383"/>
                <a:gd name="T38" fmla="*/ 519 w 3198"/>
                <a:gd name="T39" fmla="*/ 1036 h 1383"/>
                <a:gd name="T40" fmla="*/ 799 w 3198"/>
                <a:gd name="T41" fmla="*/ 1209 h 1383"/>
                <a:gd name="T42" fmla="*/ 519 w 3198"/>
                <a:gd name="T43" fmla="*/ 1058 h 1383"/>
                <a:gd name="T44" fmla="*/ 281 w 3198"/>
                <a:gd name="T45" fmla="*/ 821 h 1383"/>
                <a:gd name="T46" fmla="*/ 130 w 3198"/>
                <a:gd name="T47" fmla="*/ 518 h 1383"/>
                <a:gd name="T48" fmla="*/ 87 w 3198"/>
                <a:gd name="T49" fmla="*/ 194 h 1383"/>
                <a:gd name="T50" fmla="*/ 152 w 3198"/>
                <a:gd name="T51" fmla="*/ 518 h 1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98" h="1383">
                  <a:moveTo>
                    <a:pt x="476" y="1101"/>
                  </a:moveTo>
                  <a:lnTo>
                    <a:pt x="476" y="1101"/>
                  </a:lnTo>
                  <a:cubicBezTo>
                    <a:pt x="778" y="1318"/>
                    <a:pt x="1166" y="1382"/>
                    <a:pt x="1555" y="1339"/>
                  </a:cubicBezTo>
                  <a:cubicBezTo>
                    <a:pt x="2225" y="1274"/>
                    <a:pt x="2786" y="993"/>
                    <a:pt x="3197" y="454"/>
                  </a:cubicBezTo>
                  <a:cubicBezTo>
                    <a:pt x="2938" y="799"/>
                    <a:pt x="2484" y="1015"/>
                    <a:pt x="2074" y="1058"/>
                  </a:cubicBezTo>
                  <a:cubicBezTo>
                    <a:pt x="1922" y="1080"/>
                    <a:pt x="1772" y="1080"/>
                    <a:pt x="1642" y="1080"/>
                  </a:cubicBezTo>
                  <a:cubicBezTo>
                    <a:pt x="1577" y="1058"/>
                    <a:pt x="1513" y="1036"/>
                    <a:pt x="1448" y="1015"/>
                  </a:cubicBezTo>
                  <a:cubicBezTo>
                    <a:pt x="1383" y="1015"/>
                    <a:pt x="1318" y="993"/>
                    <a:pt x="1253" y="972"/>
                  </a:cubicBezTo>
                  <a:cubicBezTo>
                    <a:pt x="1188" y="972"/>
                    <a:pt x="1102" y="972"/>
                    <a:pt x="1058" y="1036"/>
                  </a:cubicBezTo>
                  <a:cubicBezTo>
                    <a:pt x="1016" y="1080"/>
                    <a:pt x="1016" y="1145"/>
                    <a:pt x="1081" y="1188"/>
                  </a:cubicBezTo>
                  <a:cubicBezTo>
                    <a:pt x="821" y="1015"/>
                    <a:pt x="691" y="756"/>
                    <a:pt x="626" y="454"/>
                  </a:cubicBezTo>
                  <a:cubicBezTo>
                    <a:pt x="562" y="194"/>
                    <a:pt x="346" y="0"/>
                    <a:pt x="238" y="216"/>
                  </a:cubicBezTo>
                  <a:cubicBezTo>
                    <a:pt x="217" y="194"/>
                    <a:pt x="217" y="151"/>
                    <a:pt x="217" y="108"/>
                  </a:cubicBezTo>
                  <a:cubicBezTo>
                    <a:pt x="173" y="65"/>
                    <a:pt x="108" y="43"/>
                    <a:pt x="87" y="86"/>
                  </a:cubicBezTo>
                  <a:cubicBezTo>
                    <a:pt x="65" y="108"/>
                    <a:pt x="44" y="151"/>
                    <a:pt x="44" y="172"/>
                  </a:cubicBezTo>
                  <a:cubicBezTo>
                    <a:pt x="0" y="540"/>
                    <a:pt x="152" y="886"/>
                    <a:pt x="476" y="1101"/>
                  </a:cubicBezTo>
                  <a:close/>
                  <a:moveTo>
                    <a:pt x="152" y="518"/>
                  </a:moveTo>
                  <a:lnTo>
                    <a:pt x="152" y="518"/>
                  </a:lnTo>
                  <a:cubicBezTo>
                    <a:pt x="173" y="626"/>
                    <a:pt x="238" y="734"/>
                    <a:pt x="303" y="799"/>
                  </a:cubicBezTo>
                  <a:cubicBezTo>
                    <a:pt x="367" y="886"/>
                    <a:pt x="432" y="972"/>
                    <a:pt x="519" y="1036"/>
                  </a:cubicBezTo>
                  <a:cubicBezTo>
                    <a:pt x="605" y="1101"/>
                    <a:pt x="713" y="1166"/>
                    <a:pt x="799" y="1209"/>
                  </a:cubicBezTo>
                  <a:cubicBezTo>
                    <a:pt x="691" y="1166"/>
                    <a:pt x="605" y="1123"/>
                    <a:pt x="519" y="1058"/>
                  </a:cubicBezTo>
                  <a:cubicBezTo>
                    <a:pt x="432" y="993"/>
                    <a:pt x="346" y="907"/>
                    <a:pt x="281" y="821"/>
                  </a:cubicBezTo>
                  <a:cubicBezTo>
                    <a:pt x="217" y="734"/>
                    <a:pt x="152" y="626"/>
                    <a:pt x="130" y="518"/>
                  </a:cubicBezTo>
                  <a:cubicBezTo>
                    <a:pt x="108" y="431"/>
                    <a:pt x="87" y="302"/>
                    <a:pt x="87" y="194"/>
                  </a:cubicBezTo>
                  <a:cubicBezTo>
                    <a:pt x="108" y="302"/>
                    <a:pt x="130" y="410"/>
                    <a:pt x="152" y="518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4099" name="Freeform 3"/>
            <p:cNvSpPr>
              <a:spLocks noChangeArrowheads="1"/>
            </p:cNvSpPr>
            <p:nvPr/>
          </p:nvSpPr>
          <p:spPr bwMode="auto">
            <a:xfrm>
              <a:off x="3240161" y="3805756"/>
              <a:ext cx="361903" cy="174999"/>
            </a:xfrm>
            <a:custGeom>
              <a:avLst/>
              <a:gdLst>
                <a:gd name="T0" fmla="*/ 1339 w 1340"/>
                <a:gd name="T1" fmla="*/ 454 h 649"/>
                <a:gd name="T2" fmla="*/ 1339 w 1340"/>
                <a:gd name="T3" fmla="*/ 454 h 649"/>
                <a:gd name="T4" fmla="*/ 540 w 1340"/>
                <a:gd name="T5" fmla="*/ 432 h 649"/>
                <a:gd name="T6" fmla="*/ 410 w 1340"/>
                <a:gd name="T7" fmla="*/ 389 h 649"/>
                <a:gd name="T8" fmla="*/ 260 w 1340"/>
                <a:gd name="T9" fmla="*/ 432 h 649"/>
                <a:gd name="T10" fmla="*/ 216 w 1340"/>
                <a:gd name="T11" fmla="*/ 540 h 649"/>
                <a:gd name="T12" fmla="*/ 324 w 1340"/>
                <a:gd name="T13" fmla="*/ 605 h 649"/>
                <a:gd name="T14" fmla="*/ 87 w 1340"/>
                <a:gd name="T15" fmla="*/ 583 h 649"/>
                <a:gd name="T16" fmla="*/ 43 w 1340"/>
                <a:gd name="T17" fmla="*/ 345 h 649"/>
                <a:gd name="T18" fmla="*/ 260 w 1340"/>
                <a:gd name="T19" fmla="*/ 216 h 649"/>
                <a:gd name="T20" fmla="*/ 195 w 1340"/>
                <a:gd name="T21" fmla="*/ 151 h 649"/>
                <a:gd name="T22" fmla="*/ 410 w 1340"/>
                <a:gd name="T23" fmla="*/ 195 h 649"/>
                <a:gd name="T24" fmla="*/ 1339 w 1340"/>
                <a:gd name="T25" fmla="*/ 454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40" h="649">
                  <a:moveTo>
                    <a:pt x="1339" y="454"/>
                  </a:moveTo>
                  <a:lnTo>
                    <a:pt x="1339" y="454"/>
                  </a:lnTo>
                  <a:cubicBezTo>
                    <a:pt x="1080" y="518"/>
                    <a:pt x="799" y="518"/>
                    <a:pt x="540" y="432"/>
                  </a:cubicBezTo>
                  <a:cubicBezTo>
                    <a:pt x="497" y="410"/>
                    <a:pt x="454" y="410"/>
                    <a:pt x="410" y="389"/>
                  </a:cubicBezTo>
                  <a:cubicBezTo>
                    <a:pt x="367" y="389"/>
                    <a:pt x="302" y="389"/>
                    <a:pt x="260" y="432"/>
                  </a:cubicBezTo>
                  <a:cubicBezTo>
                    <a:pt x="238" y="454"/>
                    <a:pt x="195" y="497"/>
                    <a:pt x="216" y="540"/>
                  </a:cubicBezTo>
                  <a:cubicBezTo>
                    <a:pt x="238" y="583"/>
                    <a:pt x="281" y="627"/>
                    <a:pt x="324" y="605"/>
                  </a:cubicBezTo>
                  <a:cubicBezTo>
                    <a:pt x="260" y="627"/>
                    <a:pt x="151" y="648"/>
                    <a:pt x="87" y="583"/>
                  </a:cubicBezTo>
                  <a:cubicBezTo>
                    <a:pt x="22" y="518"/>
                    <a:pt x="0" y="410"/>
                    <a:pt x="43" y="345"/>
                  </a:cubicBezTo>
                  <a:cubicBezTo>
                    <a:pt x="87" y="259"/>
                    <a:pt x="173" y="216"/>
                    <a:pt x="260" y="216"/>
                  </a:cubicBezTo>
                  <a:cubicBezTo>
                    <a:pt x="238" y="195"/>
                    <a:pt x="195" y="173"/>
                    <a:pt x="195" y="151"/>
                  </a:cubicBezTo>
                  <a:cubicBezTo>
                    <a:pt x="130" y="0"/>
                    <a:pt x="389" y="173"/>
                    <a:pt x="410" y="195"/>
                  </a:cubicBezTo>
                  <a:cubicBezTo>
                    <a:pt x="648" y="345"/>
                    <a:pt x="1059" y="518"/>
                    <a:pt x="1339" y="45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4100" name="Freeform 4"/>
            <p:cNvSpPr>
              <a:spLocks noChangeArrowheads="1"/>
            </p:cNvSpPr>
            <p:nvPr/>
          </p:nvSpPr>
          <p:spPr bwMode="auto">
            <a:xfrm>
              <a:off x="3928252" y="3537900"/>
              <a:ext cx="595235" cy="611902"/>
            </a:xfrm>
            <a:custGeom>
              <a:avLst/>
              <a:gdLst>
                <a:gd name="T0" fmla="*/ 432 w 2204"/>
                <a:gd name="T1" fmla="*/ 1620 h 2268"/>
                <a:gd name="T2" fmla="*/ 432 w 2204"/>
                <a:gd name="T3" fmla="*/ 1620 h 2268"/>
                <a:gd name="T4" fmla="*/ 518 w 2204"/>
                <a:gd name="T5" fmla="*/ 2267 h 2268"/>
                <a:gd name="T6" fmla="*/ 1080 w 2204"/>
                <a:gd name="T7" fmla="*/ 1749 h 2268"/>
                <a:gd name="T8" fmla="*/ 1403 w 2204"/>
                <a:gd name="T9" fmla="*/ 1922 h 2268"/>
                <a:gd name="T10" fmla="*/ 1274 w 2204"/>
                <a:gd name="T11" fmla="*/ 1641 h 2268"/>
                <a:gd name="T12" fmla="*/ 1403 w 2204"/>
                <a:gd name="T13" fmla="*/ 1663 h 2268"/>
                <a:gd name="T14" fmla="*/ 1144 w 2204"/>
                <a:gd name="T15" fmla="*/ 950 h 2268"/>
                <a:gd name="T16" fmla="*/ 1361 w 2204"/>
                <a:gd name="T17" fmla="*/ 1015 h 2268"/>
                <a:gd name="T18" fmla="*/ 1468 w 2204"/>
                <a:gd name="T19" fmla="*/ 820 h 2268"/>
                <a:gd name="T20" fmla="*/ 1317 w 2204"/>
                <a:gd name="T21" fmla="*/ 906 h 2268"/>
                <a:gd name="T22" fmla="*/ 1188 w 2204"/>
                <a:gd name="T23" fmla="*/ 777 h 2268"/>
                <a:gd name="T24" fmla="*/ 1403 w 2204"/>
                <a:gd name="T25" fmla="*/ 302 h 2268"/>
                <a:gd name="T26" fmla="*/ 2203 w 2204"/>
                <a:gd name="T27" fmla="*/ 43 h 2268"/>
                <a:gd name="T28" fmla="*/ 1793 w 2204"/>
                <a:gd name="T29" fmla="*/ 0 h 2268"/>
                <a:gd name="T30" fmla="*/ 1576 w 2204"/>
                <a:gd name="T31" fmla="*/ 43 h 2268"/>
                <a:gd name="T32" fmla="*/ 864 w 2204"/>
                <a:gd name="T33" fmla="*/ 691 h 2268"/>
                <a:gd name="T34" fmla="*/ 0 w 2204"/>
                <a:gd name="T35" fmla="*/ 1728 h 2268"/>
                <a:gd name="T36" fmla="*/ 432 w 2204"/>
                <a:gd name="T37" fmla="*/ 1620 h 2268"/>
                <a:gd name="T38" fmla="*/ 950 w 2204"/>
                <a:gd name="T39" fmla="*/ 993 h 2268"/>
                <a:gd name="T40" fmla="*/ 950 w 2204"/>
                <a:gd name="T41" fmla="*/ 993 h 2268"/>
                <a:gd name="T42" fmla="*/ 1144 w 2204"/>
                <a:gd name="T43" fmla="*/ 453 h 2268"/>
                <a:gd name="T44" fmla="*/ 1339 w 2204"/>
                <a:gd name="T45" fmla="*/ 237 h 2268"/>
                <a:gd name="T46" fmla="*/ 1447 w 2204"/>
                <a:gd name="T47" fmla="*/ 172 h 2268"/>
                <a:gd name="T48" fmla="*/ 1598 w 2204"/>
                <a:gd name="T49" fmla="*/ 129 h 2268"/>
                <a:gd name="T50" fmla="*/ 1468 w 2204"/>
                <a:gd name="T51" fmla="*/ 172 h 2268"/>
                <a:gd name="T52" fmla="*/ 1339 w 2204"/>
                <a:gd name="T53" fmla="*/ 259 h 2268"/>
                <a:gd name="T54" fmla="*/ 1253 w 2204"/>
                <a:gd name="T55" fmla="*/ 345 h 2268"/>
                <a:gd name="T56" fmla="*/ 1166 w 2204"/>
                <a:gd name="T57" fmla="*/ 474 h 2268"/>
                <a:gd name="T58" fmla="*/ 971 w 2204"/>
                <a:gd name="T59" fmla="*/ 993 h 2268"/>
                <a:gd name="T60" fmla="*/ 864 w 2204"/>
                <a:gd name="T61" fmla="*/ 1555 h 2268"/>
                <a:gd name="T62" fmla="*/ 777 w 2204"/>
                <a:gd name="T63" fmla="*/ 1835 h 2268"/>
                <a:gd name="T64" fmla="*/ 648 w 2204"/>
                <a:gd name="T65" fmla="*/ 2073 h 2268"/>
                <a:gd name="T66" fmla="*/ 842 w 2204"/>
                <a:gd name="T67" fmla="*/ 1555 h 2268"/>
                <a:gd name="T68" fmla="*/ 950 w 2204"/>
                <a:gd name="T69" fmla="*/ 993 h 2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04" h="2268">
                  <a:moveTo>
                    <a:pt x="432" y="1620"/>
                  </a:moveTo>
                  <a:lnTo>
                    <a:pt x="432" y="1620"/>
                  </a:lnTo>
                  <a:cubicBezTo>
                    <a:pt x="259" y="1792"/>
                    <a:pt x="669" y="2052"/>
                    <a:pt x="518" y="2267"/>
                  </a:cubicBezTo>
                  <a:cubicBezTo>
                    <a:pt x="691" y="2030"/>
                    <a:pt x="1101" y="2138"/>
                    <a:pt x="1080" y="1749"/>
                  </a:cubicBezTo>
                  <a:cubicBezTo>
                    <a:pt x="1209" y="1857"/>
                    <a:pt x="1253" y="1857"/>
                    <a:pt x="1403" y="1922"/>
                  </a:cubicBezTo>
                  <a:cubicBezTo>
                    <a:pt x="1296" y="1749"/>
                    <a:pt x="1274" y="1641"/>
                    <a:pt x="1274" y="1641"/>
                  </a:cubicBezTo>
                  <a:cubicBezTo>
                    <a:pt x="1339" y="1663"/>
                    <a:pt x="1403" y="1663"/>
                    <a:pt x="1403" y="1663"/>
                  </a:cubicBezTo>
                  <a:cubicBezTo>
                    <a:pt x="1253" y="1447"/>
                    <a:pt x="1144" y="1231"/>
                    <a:pt x="1144" y="950"/>
                  </a:cubicBezTo>
                  <a:cubicBezTo>
                    <a:pt x="1209" y="1015"/>
                    <a:pt x="1296" y="1058"/>
                    <a:pt x="1361" y="1015"/>
                  </a:cubicBezTo>
                  <a:cubicBezTo>
                    <a:pt x="1447" y="993"/>
                    <a:pt x="1490" y="885"/>
                    <a:pt x="1468" y="820"/>
                  </a:cubicBezTo>
                  <a:cubicBezTo>
                    <a:pt x="1447" y="885"/>
                    <a:pt x="1382" y="929"/>
                    <a:pt x="1317" y="906"/>
                  </a:cubicBezTo>
                  <a:cubicBezTo>
                    <a:pt x="1253" y="885"/>
                    <a:pt x="1209" y="842"/>
                    <a:pt x="1188" y="777"/>
                  </a:cubicBezTo>
                  <a:cubicBezTo>
                    <a:pt x="1123" y="604"/>
                    <a:pt x="1296" y="410"/>
                    <a:pt x="1403" y="302"/>
                  </a:cubicBezTo>
                  <a:cubicBezTo>
                    <a:pt x="1620" y="108"/>
                    <a:pt x="1922" y="43"/>
                    <a:pt x="2203" y="43"/>
                  </a:cubicBezTo>
                  <a:cubicBezTo>
                    <a:pt x="2073" y="43"/>
                    <a:pt x="1944" y="0"/>
                    <a:pt x="1793" y="0"/>
                  </a:cubicBezTo>
                  <a:cubicBezTo>
                    <a:pt x="1728" y="0"/>
                    <a:pt x="1641" y="21"/>
                    <a:pt x="1576" y="43"/>
                  </a:cubicBezTo>
                  <a:cubicBezTo>
                    <a:pt x="1253" y="129"/>
                    <a:pt x="1015" y="367"/>
                    <a:pt x="864" y="691"/>
                  </a:cubicBezTo>
                  <a:cubicBezTo>
                    <a:pt x="669" y="1079"/>
                    <a:pt x="410" y="1555"/>
                    <a:pt x="0" y="1728"/>
                  </a:cubicBezTo>
                  <a:cubicBezTo>
                    <a:pt x="151" y="1749"/>
                    <a:pt x="302" y="1684"/>
                    <a:pt x="432" y="1620"/>
                  </a:cubicBezTo>
                  <a:close/>
                  <a:moveTo>
                    <a:pt x="950" y="993"/>
                  </a:moveTo>
                  <a:lnTo>
                    <a:pt x="950" y="993"/>
                  </a:lnTo>
                  <a:cubicBezTo>
                    <a:pt x="994" y="799"/>
                    <a:pt x="1036" y="626"/>
                    <a:pt x="1144" y="453"/>
                  </a:cubicBezTo>
                  <a:cubicBezTo>
                    <a:pt x="1188" y="388"/>
                    <a:pt x="1253" y="302"/>
                    <a:pt x="1339" y="237"/>
                  </a:cubicBezTo>
                  <a:cubicBezTo>
                    <a:pt x="1382" y="215"/>
                    <a:pt x="1403" y="194"/>
                    <a:pt x="1447" y="172"/>
                  </a:cubicBezTo>
                  <a:cubicBezTo>
                    <a:pt x="1490" y="151"/>
                    <a:pt x="1533" y="129"/>
                    <a:pt x="1598" y="129"/>
                  </a:cubicBezTo>
                  <a:cubicBezTo>
                    <a:pt x="1533" y="129"/>
                    <a:pt x="1490" y="151"/>
                    <a:pt x="1468" y="172"/>
                  </a:cubicBezTo>
                  <a:cubicBezTo>
                    <a:pt x="1426" y="194"/>
                    <a:pt x="1382" y="215"/>
                    <a:pt x="1339" y="259"/>
                  </a:cubicBezTo>
                  <a:cubicBezTo>
                    <a:pt x="1317" y="280"/>
                    <a:pt x="1274" y="324"/>
                    <a:pt x="1253" y="345"/>
                  </a:cubicBezTo>
                  <a:cubicBezTo>
                    <a:pt x="1209" y="388"/>
                    <a:pt x="1188" y="432"/>
                    <a:pt x="1166" y="474"/>
                  </a:cubicBezTo>
                  <a:cubicBezTo>
                    <a:pt x="1058" y="626"/>
                    <a:pt x="1015" y="820"/>
                    <a:pt x="971" y="993"/>
                  </a:cubicBezTo>
                  <a:cubicBezTo>
                    <a:pt x="929" y="1188"/>
                    <a:pt x="907" y="1382"/>
                    <a:pt x="864" y="1555"/>
                  </a:cubicBezTo>
                  <a:cubicBezTo>
                    <a:pt x="842" y="1641"/>
                    <a:pt x="821" y="1749"/>
                    <a:pt x="777" y="1835"/>
                  </a:cubicBezTo>
                  <a:cubicBezTo>
                    <a:pt x="734" y="1922"/>
                    <a:pt x="691" y="1987"/>
                    <a:pt x="648" y="2073"/>
                  </a:cubicBezTo>
                  <a:cubicBezTo>
                    <a:pt x="734" y="1922"/>
                    <a:pt x="799" y="1728"/>
                    <a:pt x="842" y="1555"/>
                  </a:cubicBezTo>
                  <a:cubicBezTo>
                    <a:pt x="885" y="1361"/>
                    <a:pt x="907" y="1188"/>
                    <a:pt x="950" y="99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4101" name="Freeform 5"/>
            <p:cNvSpPr>
              <a:spLocks noChangeArrowheads="1"/>
            </p:cNvSpPr>
            <p:nvPr/>
          </p:nvSpPr>
          <p:spPr bwMode="auto">
            <a:xfrm>
              <a:off x="3694920" y="3706947"/>
              <a:ext cx="414284" cy="321427"/>
            </a:xfrm>
            <a:custGeom>
              <a:avLst/>
              <a:gdLst>
                <a:gd name="T0" fmla="*/ 648 w 1534"/>
                <a:gd name="T1" fmla="*/ 907 h 1189"/>
                <a:gd name="T2" fmla="*/ 648 w 1534"/>
                <a:gd name="T3" fmla="*/ 907 h 1189"/>
                <a:gd name="T4" fmla="*/ 389 w 1534"/>
                <a:gd name="T5" fmla="*/ 1188 h 1189"/>
                <a:gd name="T6" fmla="*/ 1533 w 1534"/>
                <a:gd name="T7" fmla="*/ 0 h 1189"/>
                <a:gd name="T8" fmla="*/ 0 w 1534"/>
                <a:gd name="T9" fmla="*/ 929 h 1189"/>
                <a:gd name="T10" fmla="*/ 648 w 1534"/>
                <a:gd name="T11" fmla="*/ 907 h 1189"/>
                <a:gd name="T12" fmla="*/ 626 w 1534"/>
                <a:gd name="T13" fmla="*/ 777 h 1189"/>
                <a:gd name="T14" fmla="*/ 626 w 1534"/>
                <a:gd name="T15" fmla="*/ 777 h 1189"/>
                <a:gd name="T16" fmla="*/ 864 w 1534"/>
                <a:gd name="T17" fmla="*/ 648 h 1189"/>
                <a:gd name="T18" fmla="*/ 1080 w 1534"/>
                <a:gd name="T19" fmla="*/ 518 h 1189"/>
                <a:gd name="T20" fmla="*/ 1274 w 1534"/>
                <a:gd name="T21" fmla="*/ 345 h 1189"/>
                <a:gd name="T22" fmla="*/ 1101 w 1534"/>
                <a:gd name="T23" fmla="*/ 518 h 1189"/>
                <a:gd name="T24" fmla="*/ 885 w 1534"/>
                <a:gd name="T25" fmla="*/ 670 h 1189"/>
                <a:gd name="T26" fmla="*/ 626 w 1534"/>
                <a:gd name="T27" fmla="*/ 799 h 1189"/>
                <a:gd name="T28" fmla="*/ 367 w 1534"/>
                <a:gd name="T29" fmla="*/ 864 h 1189"/>
                <a:gd name="T30" fmla="*/ 626 w 1534"/>
                <a:gd name="T31" fmla="*/ 777 h 1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34" h="1189">
                  <a:moveTo>
                    <a:pt x="648" y="907"/>
                  </a:moveTo>
                  <a:lnTo>
                    <a:pt x="648" y="907"/>
                  </a:lnTo>
                  <a:cubicBezTo>
                    <a:pt x="605" y="994"/>
                    <a:pt x="410" y="1166"/>
                    <a:pt x="389" y="1188"/>
                  </a:cubicBezTo>
                  <a:cubicBezTo>
                    <a:pt x="821" y="1123"/>
                    <a:pt x="1361" y="345"/>
                    <a:pt x="1533" y="0"/>
                  </a:cubicBezTo>
                  <a:cubicBezTo>
                    <a:pt x="1123" y="453"/>
                    <a:pt x="583" y="777"/>
                    <a:pt x="0" y="929"/>
                  </a:cubicBezTo>
                  <a:cubicBezTo>
                    <a:pt x="194" y="1037"/>
                    <a:pt x="475" y="1015"/>
                    <a:pt x="648" y="907"/>
                  </a:cubicBezTo>
                  <a:close/>
                  <a:moveTo>
                    <a:pt x="626" y="777"/>
                  </a:moveTo>
                  <a:lnTo>
                    <a:pt x="626" y="777"/>
                  </a:lnTo>
                  <a:cubicBezTo>
                    <a:pt x="712" y="735"/>
                    <a:pt x="799" y="712"/>
                    <a:pt x="864" y="648"/>
                  </a:cubicBezTo>
                  <a:cubicBezTo>
                    <a:pt x="950" y="605"/>
                    <a:pt x="1015" y="562"/>
                    <a:pt x="1080" y="518"/>
                  </a:cubicBezTo>
                  <a:cubicBezTo>
                    <a:pt x="1144" y="453"/>
                    <a:pt x="1209" y="389"/>
                    <a:pt x="1274" y="345"/>
                  </a:cubicBezTo>
                  <a:cubicBezTo>
                    <a:pt x="1231" y="410"/>
                    <a:pt x="1166" y="475"/>
                    <a:pt x="1101" y="518"/>
                  </a:cubicBezTo>
                  <a:cubicBezTo>
                    <a:pt x="1037" y="583"/>
                    <a:pt x="950" y="626"/>
                    <a:pt x="885" y="670"/>
                  </a:cubicBezTo>
                  <a:cubicBezTo>
                    <a:pt x="799" y="712"/>
                    <a:pt x="712" y="756"/>
                    <a:pt x="626" y="799"/>
                  </a:cubicBezTo>
                  <a:cubicBezTo>
                    <a:pt x="562" y="821"/>
                    <a:pt x="453" y="842"/>
                    <a:pt x="367" y="864"/>
                  </a:cubicBezTo>
                  <a:cubicBezTo>
                    <a:pt x="453" y="842"/>
                    <a:pt x="540" y="821"/>
                    <a:pt x="626" y="77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4102" name="Freeform 6"/>
            <p:cNvSpPr>
              <a:spLocks noChangeArrowheads="1"/>
            </p:cNvSpPr>
            <p:nvPr/>
          </p:nvSpPr>
          <p:spPr bwMode="auto">
            <a:xfrm>
              <a:off x="4336583" y="3600996"/>
              <a:ext cx="198809" cy="221427"/>
            </a:xfrm>
            <a:custGeom>
              <a:avLst/>
              <a:gdLst>
                <a:gd name="T0" fmla="*/ 734 w 735"/>
                <a:gd name="T1" fmla="*/ 0 h 822"/>
                <a:gd name="T2" fmla="*/ 734 w 735"/>
                <a:gd name="T3" fmla="*/ 0 h 822"/>
                <a:gd name="T4" fmla="*/ 216 w 735"/>
                <a:gd name="T5" fmla="*/ 692 h 822"/>
                <a:gd name="T6" fmla="*/ 734 w 735"/>
                <a:gd name="T7" fmla="*/ 0 h 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5" h="822">
                  <a:moveTo>
                    <a:pt x="734" y="0"/>
                  </a:moveTo>
                  <a:lnTo>
                    <a:pt x="734" y="0"/>
                  </a:lnTo>
                  <a:cubicBezTo>
                    <a:pt x="734" y="0"/>
                    <a:pt x="432" y="821"/>
                    <a:pt x="216" y="692"/>
                  </a:cubicBezTo>
                  <a:cubicBezTo>
                    <a:pt x="0" y="562"/>
                    <a:pt x="734" y="0"/>
                    <a:pt x="734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4103" name="Freeform 7"/>
            <p:cNvSpPr>
              <a:spLocks noChangeArrowheads="1"/>
            </p:cNvSpPr>
            <p:nvPr/>
          </p:nvSpPr>
          <p:spPr bwMode="auto">
            <a:xfrm>
              <a:off x="4487774" y="3624804"/>
              <a:ext cx="140475" cy="203570"/>
            </a:xfrm>
            <a:custGeom>
              <a:avLst/>
              <a:gdLst>
                <a:gd name="T0" fmla="*/ 258 w 519"/>
                <a:gd name="T1" fmla="*/ 755 h 756"/>
                <a:gd name="T2" fmla="*/ 258 w 519"/>
                <a:gd name="T3" fmla="*/ 755 h 756"/>
                <a:gd name="T4" fmla="*/ 258 w 519"/>
                <a:gd name="T5" fmla="*/ 0 h 756"/>
                <a:gd name="T6" fmla="*/ 258 w 519"/>
                <a:gd name="T7" fmla="*/ 755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756">
                  <a:moveTo>
                    <a:pt x="258" y="755"/>
                  </a:moveTo>
                  <a:lnTo>
                    <a:pt x="258" y="755"/>
                  </a:lnTo>
                  <a:cubicBezTo>
                    <a:pt x="0" y="755"/>
                    <a:pt x="258" y="0"/>
                    <a:pt x="258" y="0"/>
                  </a:cubicBezTo>
                  <a:cubicBezTo>
                    <a:pt x="258" y="0"/>
                    <a:pt x="518" y="755"/>
                    <a:pt x="258" y="75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4104" name="Freeform 8"/>
            <p:cNvSpPr>
              <a:spLocks noChangeArrowheads="1"/>
            </p:cNvSpPr>
            <p:nvPr/>
          </p:nvSpPr>
          <p:spPr bwMode="auto">
            <a:xfrm>
              <a:off x="5175865" y="3584329"/>
              <a:ext cx="384521" cy="227379"/>
            </a:xfrm>
            <a:custGeom>
              <a:avLst/>
              <a:gdLst>
                <a:gd name="T0" fmla="*/ 1425 w 1426"/>
                <a:gd name="T1" fmla="*/ 475 h 844"/>
                <a:gd name="T2" fmla="*/ 1425 w 1426"/>
                <a:gd name="T3" fmla="*/ 475 h 844"/>
                <a:gd name="T4" fmla="*/ 1231 w 1426"/>
                <a:gd name="T5" fmla="*/ 260 h 844"/>
                <a:gd name="T6" fmla="*/ 950 w 1426"/>
                <a:gd name="T7" fmla="*/ 281 h 844"/>
                <a:gd name="T8" fmla="*/ 972 w 1426"/>
                <a:gd name="T9" fmla="*/ 173 h 844"/>
                <a:gd name="T10" fmla="*/ 842 w 1426"/>
                <a:gd name="T11" fmla="*/ 130 h 844"/>
                <a:gd name="T12" fmla="*/ 713 w 1426"/>
                <a:gd name="T13" fmla="*/ 216 h 844"/>
                <a:gd name="T14" fmla="*/ 648 w 1426"/>
                <a:gd name="T15" fmla="*/ 43 h 844"/>
                <a:gd name="T16" fmla="*/ 475 w 1426"/>
                <a:gd name="T17" fmla="*/ 43 h 844"/>
                <a:gd name="T18" fmla="*/ 540 w 1426"/>
                <a:gd name="T19" fmla="*/ 475 h 844"/>
                <a:gd name="T20" fmla="*/ 194 w 1426"/>
                <a:gd name="T21" fmla="*/ 713 h 844"/>
                <a:gd name="T22" fmla="*/ 0 w 1426"/>
                <a:gd name="T23" fmla="*/ 692 h 844"/>
                <a:gd name="T24" fmla="*/ 410 w 1426"/>
                <a:gd name="T25" fmla="*/ 821 h 844"/>
                <a:gd name="T26" fmla="*/ 993 w 1426"/>
                <a:gd name="T27" fmla="*/ 648 h 844"/>
                <a:gd name="T28" fmla="*/ 1188 w 1426"/>
                <a:gd name="T29" fmla="*/ 497 h 844"/>
                <a:gd name="T30" fmla="*/ 1425 w 1426"/>
                <a:gd name="T31" fmla="*/ 475 h 844"/>
                <a:gd name="T32" fmla="*/ 1145 w 1426"/>
                <a:gd name="T33" fmla="*/ 367 h 844"/>
                <a:gd name="T34" fmla="*/ 1145 w 1426"/>
                <a:gd name="T35" fmla="*/ 367 h 844"/>
                <a:gd name="T36" fmla="*/ 972 w 1426"/>
                <a:gd name="T37" fmla="*/ 497 h 844"/>
                <a:gd name="T38" fmla="*/ 821 w 1426"/>
                <a:gd name="T39" fmla="*/ 627 h 844"/>
                <a:gd name="T40" fmla="*/ 648 w 1426"/>
                <a:gd name="T41" fmla="*/ 713 h 844"/>
                <a:gd name="T42" fmla="*/ 432 w 1426"/>
                <a:gd name="T43" fmla="*/ 734 h 844"/>
                <a:gd name="T44" fmla="*/ 626 w 1426"/>
                <a:gd name="T45" fmla="*/ 713 h 844"/>
                <a:gd name="T46" fmla="*/ 756 w 1426"/>
                <a:gd name="T47" fmla="*/ 648 h 844"/>
                <a:gd name="T48" fmla="*/ 821 w 1426"/>
                <a:gd name="T49" fmla="*/ 540 h 844"/>
                <a:gd name="T50" fmla="*/ 886 w 1426"/>
                <a:gd name="T51" fmla="*/ 367 h 844"/>
                <a:gd name="T52" fmla="*/ 842 w 1426"/>
                <a:gd name="T53" fmla="*/ 562 h 844"/>
                <a:gd name="T54" fmla="*/ 821 w 1426"/>
                <a:gd name="T55" fmla="*/ 584 h 844"/>
                <a:gd name="T56" fmla="*/ 972 w 1426"/>
                <a:gd name="T57" fmla="*/ 475 h 844"/>
                <a:gd name="T58" fmla="*/ 1145 w 1426"/>
                <a:gd name="T59" fmla="*/ 367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26" h="844">
                  <a:moveTo>
                    <a:pt x="1425" y="475"/>
                  </a:moveTo>
                  <a:lnTo>
                    <a:pt x="1425" y="475"/>
                  </a:lnTo>
                  <a:cubicBezTo>
                    <a:pt x="1382" y="389"/>
                    <a:pt x="1317" y="302"/>
                    <a:pt x="1231" y="260"/>
                  </a:cubicBezTo>
                  <a:cubicBezTo>
                    <a:pt x="1145" y="238"/>
                    <a:pt x="1037" y="238"/>
                    <a:pt x="950" y="281"/>
                  </a:cubicBezTo>
                  <a:cubicBezTo>
                    <a:pt x="972" y="260"/>
                    <a:pt x="993" y="195"/>
                    <a:pt x="972" y="173"/>
                  </a:cubicBezTo>
                  <a:cubicBezTo>
                    <a:pt x="928" y="130"/>
                    <a:pt x="886" y="130"/>
                    <a:pt x="842" y="130"/>
                  </a:cubicBezTo>
                  <a:cubicBezTo>
                    <a:pt x="778" y="152"/>
                    <a:pt x="756" y="195"/>
                    <a:pt x="713" y="216"/>
                  </a:cubicBezTo>
                  <a:cubicBezTo>
                    <a:pt x="734" y="152"/>
                    <a:pt x="713" y="87"/>
                    <a:pt x="648" y="43"/>
                  </a:cubicBezTo>
                  <a:cubicBezTo>
                    <a:pt x="605" y="0"/>
                    <a:pt x="519" y="0"/>
                    <a:pt x="475" y="43"/>
                  </a:cubicBezTo>
                  <a:cubicBezTo>
                    <a:pt x="561" y="152"/>
                    <a:pt x="605" y="325"/>
                    <a:pt x="540" y="475"/>
                  </a:cubicBezTo>
                  <a:cubicBezTo>
                    <a:pt x="496" y="605"/>
                    <a:pt x="346" y="713"/>
                    <a:pt x="194" y="713"/>
                  </a:cubicBezTo>
                  <a:cubicBezTo>
                    <a:pt x="129" y="713"/>
                    <a:pt x="64" y="713"/>
                    <a:pt x="0" y="692"/>
                  </a:cubicBezTo>
                  <a:cubicBezTo>
                    <a:pt x="129" y="778"/>
                    <a:pt x="259" y="821"/>
                    <a:pt x="410" y="821"/>
                  </a:cubicBezTo>
                  <a:cubicBezTo>
                    <a:pt x="605" y="843"/>
                    <a:pt x="821" y="778"/>
                    <a:pt x="993" y="648"/>
                  </a:cubicBezTo>
                  <a:cubicBezTo>
                    <a:pt x="1058" y="605"/>
                    <a:pt x="1123" y="540"/>
                    <a:pt x="1188" y="497"/>
                  </a:cubicBezTo>
                  <a:cubicBezTo>
                    <a:pt x="1253" y="454"/>
                    <a:pt x="1339" y="454"/>
                    <a:pt x="1425" y="475"/>
                  </a:cubicBezTo>
                  <a:close/>
                  <a:moveTo>
                    <a:pt x="1145" y="367"/>
                  </a:moveTo>
                  <a:lnTo>
                    <a:pt x="1145" y="367"/>
                  </a:lnTo>
                  <a:cubicBezTo>
                    <a:pt x="1080" y="411"/>
                    <a:pt x="1037" y="432"/>
                    <a:pt x="972" y="497"/>
                  </a:cubicBezTo>
                  <a:cubicBezTo>
                    <a:pt x="928" y="540"/>
                    <a:pt x="886" y="584"/>
                    <a:pt x="821" y="627"/>
                  </a:cubicBezTo>
                  <a:cubicBezTo>
                    <a:pt x="778" y="670"/>
                    <a:pt x="713" y="713"/>
                    <a:pt x="648" y="713"/>
                  </a:cubicBezTo>
                  <a:cubicBezTo>
                    <a:pt x="561" y="734"/>
                    <a:pt x="496" y="734"/>
                    <a:pt x="432" y="734"/>
                  </a:cubicBezTo>
                  <a:cubicBezTo>
                    <a:pt x="496" y="734"/>
                    <a:pt x="561" y="734"/>
                    <a:pt x="626" y="713"/>
                  </a:cubicBezTo>
                  <a:cubicBezTo>
                    <a:pt x="669" y="692"/>
                    <a:pt x="713" y="670"/>
                    <a:pt x="756" y="648"/>
                  </a:cubicBezTo>
                  <a:cubicBezTo>
                    <a:pt x="778" y="627"/>
                    <a:pt x="799" y="584"/>
                    <a:pt x="821" y="540"/>
                  </a:cubicBezTo>
                  <a:cubicBezTo>
                    <a:pt x="864" y="497"/>
                    <a:pt x="886" y="432"/>
                    <a:pt x="886" y="367"/>
                  </a:cubicBezTo>
                  <a:cubicBezTo>
                    <a:pt x="907" y="432"/>
                    <a:pt x="886" y="497"/>
                    <a:pt x="842" y="562"/>
                  </a:cubicBezTo>
                  <a:cubicBezTo>
                    <a:pt x="842" y="562"/>
                    <a:pt x="842" y="584"/>
                    <a:pt x="821" y="584"/>
                  </a:cubicBezTo>
                  <a:cubicBezTo>
                    <a:pt x="886" y="562"/>
                    <a:pt x="928" y="519"/>
                    <a:pt x="972" y="475"/>
                  </a:cubicBezTo>
                  <a:cubicBezTo>
                    <a:pt x="1015" y="432"/>
                    <a:pt x="1080" y="389"/>
                    <a:pt x="1145" y="3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4105" name="Freeform 9"/>
            <p:cNvSpPr>
              <a:spLocks noChangeArrowheads="1"/>
            </p:cNvSpPr>
            <p:nvPr/>
          </p:nvSpPr>
          <p:spPr bwMode="auto">
            <a:xfrm>
              <a:off x="5000866" y="3548614"/>
              <a:ext cx="857138" cy="373808"/>
            </a:xfrm>
            <a:custGeom>
              <a:avLst/>
              <a:gdLst>
                <a:gd name="T0" fmla="*/ 3131 w 3176"/>
                <a:gd name="T1" fmla="*/ 172 h 1383"/>
                <a:gd name="T2" fmla="*/ 3131 w 3176"/>
                <a:gd name="T3" fmla="*/ 172 h 1383"/>
                <a:gd name="T4" fmla="*/ 3110 w 3176"/>
                <a:gd name="T5" fmla="*/ 86 h 1383"/>
                <a:gd name="T6" fmla="*/ 2981 w 3176"/>
                <a:gd name="T7" fmla="*/ 108 h 1383"/>
                <a:gd name="T8" fmla="*/ 2959 w 3176"/>
                <a:gd name="T9" fmla="*/ 216 h 1383"/>
                <a:gd name="T10" fmla="*/ 2570 w 3176"/>
                <a:gd name="T11" fmla="*/ 454 h 1383"/>
                <a:gd name="T12" fmla="*/ 2117 w 3176"/>
                <a:gd name="T13" fmla="*/ 1188 h 1383"/>
                <a:gd name="T14" fmla="*/ 2138 w 3176"/>
                <a:gd name="T15" fmla="*/ 1036 h 1383"/>
                <a:gd name="T16" fmla="*/ 1944 w 3176"/>
                <a:gd name="T17" fmla="*/ 972 h 1383"/>
                <a:gd name="T18" fmla="*/ 1749 w 3176"/>
                <a:gd name="T19" fmla="*/ 1015 h 1383"/>
                <a:gd name="T20" fmla="*/ 1555 w 3176"/>
                <a:gd name="T21" fmla="*/ 1080 h 1383"/>
                <a:gd name="T22" fmla="*/ 1123 w 3176"/>
                <a:gd name="T23" fmla="*/ 1058 h 1383"/>
                <a:gd name="T24" fmla="*/ 0 w 3176"/>
                <a:gd name="T25" fmla="*/ 454 h 1383"/>
                <a:gd name="T26" fmla="*/ 1641 w 3176"/>
                <a:gd name="T27" fmla="*/ 1339 h 1383"/>
                <a:gd name="T28" fmla="*/ 2722 w 3176"/>
                <a:gd name="T29" fmla="*/ 1101 h 1383"/>
                <a:gd name="T30" fmla="*/ 3131 w 3176"/>
                <a:gd name="T31" fmla="*/ 172 h 1383"/>
                <a:gd name="T32" fmla="*/ 3089 w 3176"/>
                <a:gd name="T33" fmla="*/ 194 h 1383"/>
                <a:gd name="T34" fmla="*/ 3089 w 3176"/>
                <a:gd name="T35" fmla="*/ 194 h 1383"/>
                <a:gd name="T36" fmla="*/ 3067 w 3176"/>
                <a:gd name="T37" fmla="*/ 518 h 1383"/>
                <a:gd name="T38" fmla="*/ 2916 w 3176"/>
                <a:gd name="T39" fmla="*/ 821 h 1383"/>
                <a:gd name="T40" fmla="*/ 2678 w 3176"/>
                <a:gd name="T41" fmla="*/ 1058 h 1383"/>
                <a:gd name="T42" fmla="*/ 2376 w 3176"/>
                <a:gd name="T43" fmla="*/ 1209 h 1383"/>
                <a:gd name="T44" fmla="*/ 2657 w 3176"/>
                <a:gd name="T45" fmla="*/ 1036 h 1383"/>
                <a:gd name="T46" fmla="*/ 2894 w 3176"/>
                <a:gd name="T47" fmla="*/ 799 h 1383"/>
                <a:gd name="T48" fmla="*/ 3045 w 3176"/>
                <a:gd name="T49" fmla="*/ 518 h 1383"/>
                <a:gd name="T50" fmla="*/ 3089 w 3176"/>
                <a:gd name="T51" fmla="*/ 194 h 1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76" h="1383">
                  <a:moveTo>
                    <a:pt x="3131" y="172"/>
                  </a:moveTo>
                  <a:lnTo>
                    <a:pt x="3131" y="172"/>
                  </a:lnTo>
                  <a:cubicBezTo>
                    <a:pt x="3131" y="151"/>
                    <a:pt x="3131" y="108"/>
                    <a:pt x="3110" y="86"/>
                  </a:cubicBezTo>
                  <a:cubicBezTo>
                    <a:pt x="3067" y="43"/>
                    <a:pt x="3002" y="65"/>
                    <a:pt x="2981" y="108"/>
                  </a:cubicBezTo>
                  <a:cubicBezTo>
                    <a:pt x="2959" y="151"/>
                    <a:pt x="2981" y="194"/>
                    <a:pt x="2959" y="216"/>
                  </a:cubicBezTo>
                  <a:cubicBezTo>
                    <a:pt x="2851" y="0"/>
                    <a:pt x="2613" y="194"/>
                    <a:pt x="2570" y="454"/>
                  </a:cubicBezTo>
                  <a:cubicBezTo>
                    <a:pt x="2505" y="756"/>
                    <a:pt x="2376" y="1015"/>
                    <a:pt x="2117" y="1188"/>
                  </a:cubicBezTo>
                  <a:cubicBezTo>
                    <a:pt x="2181" y="1145"/>
                    <a:pt x="2181" y="1080"/>
                    <a:pt x="2138" y="1036"/>
                  </a:cubicBezTo>
                  <a:cubicBezTo>
                    <a:pt x="2073" y="972"/>
                    <a:pt x="2008" y="972"/>
                    <a:pt x="1944" y="972"/>
                  </a:cubicBezTo>
                  <a:cubicBezTo>
                    <a:pt x="1879" y="993"/>
                    <a:pt x="1814" y="1015"/>
                    <a:pt x="1749" y="1015"/>
                  </a:cubicBezTo>
                  <a:cubicBezTo>
                    <a:pt x="1685" y="1036"/>
                    <a:pt x="1620" y="1058"/>
                    <a:pt x="1555" y="1080"/>
                  </a:cubicBezTo>
                  <a:cubicBezTo>
                    <a:pt x="1404" y="1080"/>
                    <a:pt x="1274" y="1080"/>
                    <a:pt x="1123" y="1058"/>
                  </a:cubicBezTo>
                  <a:cubicBezTo>
                    <a:pt x="712" y="1015"/>
                    <a:pt x="259" y="799"/>
                    <a:pt x="0" y="454"/>
                  </a:cubicBezTo>
                  <a:cubicBezTo>
                    <a:pt x="410" y="993"/>
                    <a:pt x="950" y="1274"/>
                    <a:pt x="1641" y="1339"/>
                  </a:cubicBezTo>
                  <a:cubicBezTo>
                    <a:pt x="2008" y="1382"/>
                    <a:pt x="2419" y="1318"/>
                    <a:pt x="2722" y="1101"/>
                  </a:cubicBezTo>
                  <a:cubicBezTo>
                    <a:pt x="3045" y="886"/>
                    <a:pt x="3175" y="540"/>
                    <a:pt x="3131" y="172"/>
                  </a:cubicBezTo>
                  <a:close/>
                  <a:moveTo>
                    <a:pt x="3089" y="194"/>
                  </a:moveTo>
                  <a:lnTo>
                    <a:pt x="3089" y="194"/>
                  </a:lnTo>
                  <a:cubicBezTo>
                    <a:pt x="3089" y="302"/>
                    <a:pt x="3089" y="431"/>
                    <a:pt x="3067" y="518"/>
                  </a:cubicBezTo>
                  <a:cubicBezTo>
                    <a:pt x="3024" y="626"/>
                    <a:pt x="2981" y="734"/>
                    <a:pt x="2916" y="821"/>
                  </a:cubicBezTo>
                  <a:cubicBezTo>
                    <a:pt x="2851" y="907"/>
                    <a:pt x="2764" y="993"/>
                    <a:pt x="2678" y="1058"/>
                  </a:cubicBezTo>
                  <a:cubicBezTo>
                    <a:pt x="2592" y="1123"/>
                    <a:pt x="2484" y="1166"/>
                    <a:pt x="2376" y="1209"/>
                  </a:cubicBezTo>
                  <a:cubicBezTo>
                    <a:pt x="2484" y="1166"/>
                    <a:pt x="2570" y="1101"/>
                    <a:pt x="2657" y="1036"/>
                  </a:cubicBezTo>
                  <a:cubicBezTo>
                    <a:pt x="2743" y="972"/>
                    <a:pt x="2829" y="886"/>
                    <a:pt x="2894" y="799"/>
                  </a:cubicBezTo>
                  <a:cubicBezTo>
                    <a:pt x="2959" y="734"/>
                    <a:pt x="3002" y="626"/>
                    <a:pt x="3045" y="518"/>
                  </a:cubicBezTo>
                  <a:cubicBezTo>
                    <a:pt x="3067" y="410"/>
                    <a:pt x="3089" y="302"/>
                    <a:pt x="3089" y="194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4106" name="Freeform 10"/>
            <p:cNvSpPr>
              <a:spLocks noChangeArrowheads="1"/>
            </p:cNvSpPr>
            <p:nvPr/>
          </p:nvSpPr>
          <p:spPr bwMode="auto">
            <a:xfrm>
              <a:off x="5508005" y="3805756"/>
              <a:ext cx="367856" cy="174999"/>
            </a:xfrm>
            <a:custGeom>
              <a:avLst/>
              <a:gdLst>
                <a:gd name="T0" fmla="*/ 0 w 1362"/>
                <a:gd name="T1" fmla="*/ 454 h 649"/>
                <a:gd name="T2" fmla="*/ 0 w 1362"/>
                <a:gd name="T3" fmla="*/ 454 h 649"/>
                <a:gd name="T4" fmla="*/ 820 w 1362"/>
                <a:gd name="T5" fmla="*/ 432 h 649"/>
                <a:gd name="T6" fmla="*/ 950 w 1362"/>
                <a:gd name="T7" fmla="*/ 389 h 649"/>
                <a:gd name="T8" fmla="*/ 1080 w 1362"/>
                <a:gd name="T9" fmla="*/ 432 h 649"/>
                <a:gd name="T10" fmla="*/ 1145 w 1362"/>
                <a:gd name="T11" fmla="*/ 540 h 649"/>
                <a:gd name="T12" fmla="*/ 1015 w 1362"/>
                <a:gd name="T13" fmla="*/ 605 h 649"/>
                <a:gd name="T14" fmla="*/ 1275 w 1362"/>
                <a:gd name="T15" fmla="*/ 583 h 649"/>
                <a:gd name="T16" fmla="*/ 1317 w 1362"/>
                <a:gd name="T17" fmla="*/ 345 h 649"/>
                <a:gd name="T18" fmla="*/ 1102 w 1362"/>
                <a:gd name="T19" fmla="*/ 216 h 649"/>
                <a:gd name="T20" fmla="*/ 1166 w 1362"/>
                <a:gd name="T21" fmla="*/ 151 h 649"/>
                <a:gd name="T22" fmla="*/ 950 w 1362"/>
                <a:gd name="T23" fmla="*/ 195 h 649"/>
                <a:gd name="T24" fmla="*/ 0 w 1362"/>
                <a:gd name="T25" fmla="*/ 454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62" h="649">
                  <a:moveTo>
                    <a:pt x="0" y="454"/>
                  </a:moveTo>
                  <a:lnTo>
                    <a:pt x="0" y="454"/>
                  </a:lnTo>
                  <a:cubicBezTo>
                    <a:pt x="281" y="518"/>
                    <a:pt x="540" y="518"/>
                    <a:pt x="820" y="432"/>
                  </a:cubicBezTo>
                  <a:cubicBezTo>
                    <a:pt x="864" y="410"/>
                    <a:pt x="907" y="410"/>
                    <a:pt x="950" y="389"/>
                  </a:cubicBezTo>
                  <a:cubicBezTo>
                    <a:pt x="993" y="389"/>
                    <a:pt x="1037" y="389"/>
                    <a:pt x="1080" y="432"/>
                  </a:cubicBezTo>
                  <a:cubicBezTo>
                    <a:pt x="1123" y="454"/>
                    <a:pt x="1145" y="497"/>
                    <a:pt x="1145" y="540"/>
                  </a:cubicBezTo>
                  <a:cubicBezTo>
                    <a:pt x="1123" y="583"/>
                    <a:pt x="1058" y="627"/>
                    <a:pt x="1015" y="605"/>
                  </a:cubicBezTo>
                  <a:cubicBezTo>
                    <a:pt x="1102" y="627"/>
                    <a:pt x="1210" y="648"/>
                    <a:pt x="1275" y="583"/>
                  </a:cubicBezTo>
                  <a:cubicBezTo>
                    <a:pt x="1339" y="518"/>
                    <a:pt x="1361" y="410"/>
                    <a:pt x="1317" y="345"/>
                  </a:cubicBezTo>
                  <a:cubicBezTo>
                    <a:pt x="1275" y="259"/>
                    <a:pt x="1188" y="216"/>
                    <a:pt x="1102" y="216"/>
                  </a:cubicBezTo>
                  <a:cubicBezTo>
                    <a:pt x="1123" y="195"/>
                    <a:pt x="1166" y="173"/>
                    <a:pt x="1166" y="151"/>
                  </a:cubicBezTo>
                  <a:cubicBezTo>
                    <a:pt x="1231" y="0"/>
                    <a:pt x="972" y="173"/>
                    <a:pt x="950" y="195"/>
                  </a:cubicBezTo>
                  <a:cubicBezTo>
                    <a:pt x="691" y="345"/>
                    <a:pt x="302" y="518"/>
                    <a:pt x="0" y="45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4107" name="Freeform 11"/>
            <p:cNvSpPr>
              <a:spLocks noChangeArrowheads="1"/>
            </p:cNvSpPr>
            <p:nvPr/>
          </p:nvSpPr>
          <p:spPr bwMode="auto">
            <a:xfrm>
              <a:off x="4592535" y="3537900"/>
              <a:ext cx="589282" cy="611902"/>
            </a:xfrm>
            <a:custGeom>
              <a:avLst/>
              <a:gdLst>
                <a:gd name="T0" fmla="*/ 2182 w 2183"/>
                <a:gd name="T1" fmla="*/ 1728 h 2268"/>
                <a:gd name="T2" fmla="*/ 2182 w 2183"/>
                <a:gd name="T3" fmla="*/ 1728 h 2268"/>
                <a:gd name="T4" fmla="*/ 1339 w 2183"/>
                <a:gd name="T5" fmla="*/ 691 h 2268"/>
                <a:gd name="T6" fmla="*/ 626 w 2183"/>
                <a:gd name="T7" fmla="*/ 43 h 2268"/>
                <a:gd name="T8" fmla="*/ 410 w 2183"/>
                <a:gd name="T9" fmla="*/ 0 h 2268"/>
                <a:gd name="T10" fmla="*/ 0 w 2183"/>
                <a:gd name="T11" fmla="*/ 43 h 2268"/>
                <a:gd name="T12" fmla="*/ 778 w 2183"/>
                <a:gd name="T13" fmla="*/ 302 h 2268"/>
                <a:gd name="T14" fmla="*/ 1015 w 2183"/>
                <a:gd name="T15" fmla="*/ 777 h 2268"/>
                <a:gd name="T16" fmla="*/ 886 w 2183"/>
                <a:gd name="T17" fmla="*/ 906 h 2268"/>
                <a:gd name="T18" fmla="*/ 734 w 2183"/>
                <a:gd name="T19" fmla="*/ 820 h 2268"/>
                <a:gd name="T20" fmla="*/ 821 w 2183"/>
                <a:gd name="T21" fmla="*/ 1015 h 2268"/>
                <a:gd name="T22" fmla="*/ 1037 w 2183"/>
                <a:gd name="T23" fmla="*/ 950 h 2268"/>
                <a:gd name="T24" fmla="*/ 778 w 2183"/>
                <a:gd name="T25" fmla="*/ 1663 h 2268"/>
                <a:gd name="T26" fmla="*/ 929 w 2183"/>
                <a:gd name="T27" fmla="*/ 1641 h 2268"/>
                <a:gd name="T28" fmla="*/ 799 w 2183"/>
                <a:gd name="T29" fmla="*/ 1922 h 2268"/>
                <a:gd name="T30" fmla="*/ 1123 w 2183"/>
                <a:gd name="T31" fmla="*/ 1749 h 2268"/>
                <a:gd name="T32" fmla="*/ 1663 w 2183"/>
                <a:gd name="T33" fmla="*/ 2267 h 2268"/>
                <a:gd name="T34" fmla="*/ 1771 w 2183"/>
                <a:gd name="T35" fmla="*/ 1620 h 2268"/>
                <a:gd name="T36" fmla="*/ 2182 w 2183"/>
                <a:gd name="T37" fmla="*/ 1728 h 2268"/>
                <a:gd name="T38" fmla="*/ 1339 w 2183"/>
                <a:gd name="T39" fmla="*/ 1555 h 2268"/>
                <a:gd name="T40" fmla="*/ 1339 w 2183"/>
                <a:gd name="T41" fmla="*/ 1555 h 2268"/>
                <a:gd name="T42" fmla="*/ 1555 w 2183"/>
                <a:gd name="T43" fmla="*/ 2073 h 2268"/>
                <a:gd name="T44" fmla="*/ 1425 w 2183"/>
                <a:gd name="T45" fmla="*/ 1835 h 2268"/>
                <a:gd name="T46" fmla="*/ 1318 w 2183"/>
                <a:gd name="T47" fmla="*/ 1555 h 2268"/>
                <a:gd name="T48" fmla="*/ 1210 w 2183"/>
                <a:gd name="T49" fmla="*/ 993 h 2268"/>
                <a:gd name="T50" fmla="*/ 1037 w 2183"/>
                <a:gd name="T51" fmla="*/ 474 h 2268"/>
                <a:gd name="T52" fmla="*/ 951 w 2183"/>
                <a:gd name="T53" fmla="*/ 345 h 2268"/>
                <a:gd name="T54" fmla="*/ 842 w 2183"/>
                <a:gd name="T55" fmla="*/ 259 h 2268"/>
                <a:gd name="T56" fmla="*/ 734 w 2183"/>
                <a:gd name="T57" fmla="*/ 172 h 2268"/>
                <a:gd name="T58" fmla="*/ 605 w 2183"/>
                <a:gd name="T59" fmla="*/ 129 h 2268"/>
                <a:gd name="T60" fmla="*/ 734 w 2183"/>
                <a:gd name="T61" fmla="*/ 172 h 2268"/>
                <a:gd name="T62" fmla="*/ 864 w 2183"/>
                <a:gd name="T63" fmla="*/ 237 h 2268"/>
                <a:gd name="T64" fmla="*/ 1058 w 2183"/>
                <a:gd name="T65" fmla="*/ 453 h 2268"/>
                <a:gd name="T66" fmla="*/ 1253 w 2183"/>
                <a:gd name="T67" fmla="*/ 993 h 2268"/>
                <a:gd name="T68" fmla="*/ 1339 w 2183"/>
                <a:gd name="T69" fmla="*/ 1555 h 2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83" h="2268">
                  <a:moveTo>
                    <a:pt x="2182" y="1728"/>
                  </a:moveTo>
                  <a:lnTo>
                    <a:pt x="2182" y="1728"/>
                  </a:lnTo>
                  <a:cubicBezTo>
                    <a:pt x="1771" y="1555"/>
                    <a:pt x="1512" y="1079"/>
                    <a:pt x="1339" y="691"/>
                  </a:cubicBezTo>
                  <a:cubicBezTo>
                    <a:pt x="1188" y="367"/>
                    <a:pt x="951" y="129"/>
                    <a:pt x="626" y="43"/>
                  </a:cubicBezTo>
                  <a:cubicBezTo>
                    <a:pt x="562" y="21"/>
                    <a:pt x="475" y="0"/>
                    <a:pt x="410" y="0"/>
                  </a:cubicBezTo>
                  <a:cubicBezTo>
                    <a:pt x="259" y="0"/>
                    <a:pt x="130" y="43"/>
                    <a:pt x="0" y="43"/>
                  </a:cubicBezTo>
                  <a:cubicBezTo>
                    <a:pt x="281" y="43"/>
                    <a:pt x="583" y="108"/>
                    <a:pt x="778" y="302"/>
                  </a:cubicBezTo>
                  <a:cubicBezTo>
                    <a:pt x="907" y="410"/>
                    <a:pt x="1080" y="604"/>
                    <a:pt x="1015" y="777"/>
                  </a:cubicBezTo>
                  <a:cubicBezTo>
                    <a:pt x="993" y="842"/>
                    <a:pt x="951" y="885"/>
                    <a:pt x="886" y="906"/>
                  </a:cubicBezTo>
                  <a:cubicBezTo>
                    <a:pt x="821" y="929"/>
                    <a:pt x="734" y="885"/>
                    <a:pt x="734" y="820"/>
                  </a:cubicBezTo>
                  <a:cubicBezTo>
                    <a:pt x="713" y="885"/>
                    <a:pt x="756" y="993"/>
                    <a:pt x="821" y="1015"/>
                  </a:cubicBezTo>
                  <a:cubicBezTo>
                    <a:pt x="907" y="1058"/>
                    <a:pt x="993" y="1015"/>
                    <a:pt x="1037" y="950"/>
                  </a:cubicBezTo>
                  <a:cubicBezTo>
                    <a:pt x="1058" y="1231"/>
                    <a:pt x="951" y="1447"/>
                    <a:pt x="778" y="1663"/>
                  </a:cubicBezTo>
                  <a:cubicBezTo>
                    <a:pt x="778" y="1663"/>
                    <a:pt x="864" y="1663"/>
                    <a:pt x="929" y="1641"/>
                  </a:cubicBezTo>
                  <a:cubicBezTo>
                    <a:pt x="929" y="1641"/>
                    <a:pt x="907" y="1749"/>
                    <a:pt x="799" y="1922"/>
                  </a:cubicBezTo>
                  <a:cubicBezTo>
                    <a:pt x="951" y="1857"/>
                    <a:pt x="993" y="1857"/>
                    <a:pt x="1123" y="1749"/>
                  </a:cubicBezTo>
                  <a:cubicBezTo>
                    <a:pt x="1101" y="2138"/>
                    <a:pt x="1512" y="2030"/>
                    <a:pt x="1663" y="2267"/>
                  </a:cubicBezTo>
                  <a:cubicBezTo>
                    <a:pt x="1512" y="2052"/>
                    <a:pt x="1944" y="1792"/>
                    <a:pt x="1771" y="1620"/>
                  </a:cubicBezTo>
                  <a:cubicBezTo>
                    <a:pt x="1901" y="1684"/>
                    <a:pt x="2030" y="1749"/>
                    <a:pt x="2182" y="1728"/>
                  </a:cubicBezTo>
                  <a:close/>
                  <a:moveTo>
                    <a:pt x="1339" y="1555"/>
                  </a:moveTo>
                  <a:lnTo>
                    <a:pt x="1339" y="1555"/>
                  </a:lnTo>
                  <a:cubicBezTo>
                    <a:pt x="1383" y="1728"/>
                    <a:pt x="1469" y="1922"/>
                    <a:pt x="1555" y="2073"/>
                  </a:cubicBezTo>
                  <a:cubicBezTo>
                    <a:pt x="1512" y="1987"/>
                    <a:pt x="1469" y="1922"/>
                    <a:pt x="1425" y="1835"/>
                  </a:cubicBezTo>
                  <a:cubicBezTo>
                    <a:pt x="1383" y="1749"/>
                    <a:pt x="1339" y="1641"/>
                    <a:pt x="1318" y="1555"/>
                  </a:cubicBezTo>
                  <a:cubicBezTo>
                    <a:pt x="1274" y="1382"/>
                    <a:pt x="1253" y="1188"/>
                    <a:pt x="1210" y="993"/>
                  </a:cubicBezTo>
                  <a:cubicBezTo>
                    <a:pt x="1188" y="820"/>
                    <a:pt x="1123" y="626"/>
                    <a:pt x="1037" y="474"/>
                  </a:cubicBezTo>
                  <a:cubicBezTo>
                    <a:pt x="1015" y="432"/>
                    <a:pt x="972" y="388"/>
                    <a:pt x="951" y="345"/>
                  </a:cubicBezTo>
                  <a:cubicBezTo>
                    <a:pt x="929" y="324"/>
                    <a:pt x="886" y="280"/>
                    <a:pt x="842" y="259"/>
                  </a:cubicBezTo>
                  <a:cubicBezTo>
                    <a:pt x="821" y="215"/>
                    <a:pt x="778" y="194"/>
                    <a:pt x="734" y="172"/>
                  </a:cubicBezTo>
                  <a:cubicBezTo>
                    <a:pt x="691" y="151"/>
                    <a:pt x="648" y="129"/>
                    <a:pt x="605" y="129"/>
                  </a:cubicBezTo>
                  <a:cubicBezTo>
                    <a:pt x="648" y="129"/>
                    <a:pt x="691" y="151"/>
                    <a:pt x="734" y="172"/>
                  </a:cubicBezTo>
                  <a:cubicBezTo>
                    <a:pt x="778" y="194"/>
                    <a:pt x="821" y="215"/>
                    <a:pt x="864" y="237"/>
                  </a:cubicBezTo>
                  <a:cubicBezTo>
                    <a:pt x="929" y="302"/>
                    <a:pt x="993" y="388"/>
                    <a:pt x="1058" y="453"/>
                  </a:cubicBezTo>
                  <a:cubicBezTo>
                    <a:pt x="1145" y="626"/>
                    <a:pt x="1210" y="799"/>
                    <a:pt x="1253" y="993"/>
                  </a:cubicBezTo>
                  <a:cubicBezTo>
                    <a:pt x="1274" y="1188"/>
                    <a:pt x="1296" y="1361"/>
                    <a:pt x="1339" y="155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4108" name="Freeform 12"/>
            <p:cNvSpPr>
              <a:spLocks noChangeArrowheads="1"/>
            </p:cNvSpPr>
            <p:nvPr/>
          </p:nvSpPr>
          <p:spPr bwMode="auto">
            <a:xfrm>
              <a:off x="5000866" y="3706947"/>
              <a:ext cx="420236" cy="321427"/>
            </a:xfrm>
            <a:custGeom>
              <a:avLst/>
              <a:gdLst>
                <a:gd name="T0" fmla="*/ 1555 w 1556"/>
                <a:gd name="T1" fmla="*/ 929 h 1189"/>
                <a:gd name="T2" fmla="*/ 1555 w 1556"/>
                <a:gd name="T3" fmla="*/ 929 h 1189"/>
                <a:gd name="T4" fmla="*/ 0 w 1556"/>
                <a:gd name="T5" fmla="*/ 0 h 1189"/>
                <a:gd name="T6" fmla="*/ 1144 w 1556"/>
                <a:gd name="T7" fmla="*/ 1188 h 1189"/>
                <a:gd name="T8" fmla="*/ 907 w 1556"/>
                <a:gd name="T9" fmla="*/ 907 h 1189"/>
                <a:gd name="T10" fmla="*/ 1555 w 1556"/>
                <a:gd name="T11" fmla="*/ 929 h 1189"/>
                <a:gd name="T12" fmla="*/ 1167 w 1556"/>
                <a:gd name="T13" fmla="*/ 864 h 1189"/>
                <a:gd name="T14" fmla="*/ 1167 w 1556"/>
                <a:gd name="T15" fmla="*/ 864 h 1189"/>
                <a:gd name="T16" fmla="*/ 907 w 1556"/>
                <a:gd name="T17" fmla="*/ 799 h 1189"/>
                <a:gd name="T18" fmla="*/ 670 w 1556"/>
                <a:gd name="T19" fmla="*/ 670 h 1189"/>
                <a:gd name="T20" fmla="*/ 453 w 1556"/>
                <a:gd name="T21" fmla="*/ 518 h 1189"/>
                <a:gd name="T22" fmla="*/ 259 w 1556"/>
                <a:gd name="T23" fmla="*/ 345 h 1189"/>
                <a:gd name="T24" fmla="*/ 453 w 1556"/>
                <a:gd name="T25" fmla="*/ 518 h 1189"/>
                <a:gd name="T26" fmla="*/ 670 w 1556"/>
                <a:gd name="T27" fmla="*/ 648 h 1189"/>
                <a:gd name="T28" fmla="*/ 929 w 1556"/>
                <a:gd name="T29" fmla="*/ 777 h 1189"/>
                <a:gd name="T30" fmla="*/ 1167 w 1556"/>
                <a:gd name="T31" fmla="*/ 864 h 1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56" h="1189">
                  <a:moveTo>
                    <a:pt x="1555" y="929"/>
                  </a:moveTo>
                  <a:lnTo>
                    <a:pt x="1555" y="929"/>
                  </a:lnTo>
                  <a:cubicBezTo>
                    <a:pt x="950" y="777"/>
                    <a:pt x="410" y="453"/>
                    <a:pt x="0" y="0"/>
                  </a:cubicBezTo>
                  <a:cubicBezTo>
                    <a:pt x="173" y="345"/>
                    <a:pt x="712" y="1123"/>
                    <a:pt x="1144" y="1188"/>
                  </a:cubicBezTo>
                  <a:cubicBezTo>
                    <a:pt x="1144" y="1166"/>
                    <a:pt x="950" y="994"/>
                    <a:pt x="907" y="907"/>
                  </a:cubicBezTo>
                  <a:cubicBezTo>
                    <a:pt x="1080" y="1015"/>
                    <a:pt x="1361" y="1037"/>
                    <a:pt x="1555" y="929"/>
                  </a:cubicBezTo>
                  <a:close/>
                  <a:moveTo>
                    <a:pt x="1167" y="864"/>
                  </a:moveTo>
                  <a:lnTo>
                    <a:pt x="1167" y="864"/>
                  </a:lnTo>
                  <a:cubicBezTo>
                    <a:pt x="1080" y="842"/>
                    <a:pt x="994" y="821"/>
                    <a:pt x="907" y="799"/>
                  </a:cubicBezTo>
                  <a:cubicBezTo>
                    <a:pt x="821" y="756"/>
                    <a:pt x="735" y="712"/>
                    <a:pt x="670" y="670"/>
                  </a:cubicBezTo>
                  <a:cubicBezTo>
                    <a:pt x="583" y="626"/>
                    <a:pt x="518" y="583"/>
                    <a:pt x="453" y="518"/>
                  </a:cubicBezTo>
                  <a:cubicBezTo>
                    <a:pt x="389" y="475"/>
                    <a:pt x="324" y="410"/>
                    <a:pt x="259" y="345"/>
                  </a:cubicBezTo>
                  <a:cubicBezTo>
                    <a:pt x="324" y="389"/>
                    <a:pt x="389" y="453"/>
                    <a:pt x="453" y="518"/>
                  </a:cubicBezTo>
                  <a:cubicBezTo>
                    <a:pt x="540" y="562"/>
                    <a:pt x="605" y="605"/>
                    <a:pt x="670" y="648"/>
                  </a:cubicBezTo>
                  <a:cubicBezTo>
                    <a:pt x="756" y="712"/>
                    <a:pt x="842" y="735"/>
                    <a:pt x="929" y="777"/>
                  </a:cubicBezTo>
                  <a:cubicBezTo>
                    <a:pt x="994" y="821"/>
                    <a:pt x="1080" y="842"/>
                    <a:pt x="1167" y="864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4109" name="Freeform 13"/>
            <p:cNvSpPr>
              <a:spLocks noChangeArrowheads="1"/>
            </p:cNvSpPr>
            <p:nvPr/>
          </p:nvSpPr>
          <p:spPr bwMode="auto">
            <a:xfrm>
              <a:off x="4581820" y="3600996"/>
              <a:ext cx="198809" cy="221427"/>
            </a:xfrm>
            <a:custGeom>
              <a:avLst/>
              <a:gdLst>
                <a:gd name="T0" fmla="*/ 0 w 735"/>
                <a:gd name="T1" fmla="*/ 0 h 822"/>
                <a:gd name="T2" fmla="*/ 0 w 735"/>
                <a:gd name="T3" fmla="*/ 0 h 822"/>
                <a:gd name="T4" fmla="*/ 518 w 735"/>
                <a:gd name="T5" fmla="*/ 692 h 822"/>
                <a:gd name="T6" fmla="*/ 0 w 735"/>
                <a:gd name="T7" fmla="*/ 0 h 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5" h="822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302" y="821"/>
                    <a:pt x="518" y="692"/>
                  </a:cubicBezTo>
                  <a:cubicBezTo>
                    <a:pt x="734" y="562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4110" name="Freeform 14"/>
            <p:cNvSpPr>
              <a:spLocks noChangeArrowheads="1"/>
            </p:cNvSpPr>
            <p:nvPr/>
          </p:nvSpPr>
          <p:spPr bwMode="auto">
            <a:xfrm>
              <a:off x="5175865" y="1298626"/>
              <a:ext cx="384521" cy="227379"/>
            </a:xfrm>
            <a:custGeom>
              <a:avLst/>
              <a:gdLst>
                <a:gd name="T0" fmla="*/ 1188 w 1426"/>
                <a:gd name="T1" fmla="*/ 346 h 844"/>
                <a:gd name="T2" fmla="*/ 1188 w 1426"/>
                <a:gd name="T3" fmla="*/ 346 h 844"/>
                <a:gd name="T4" fmla="*/ 993 w 1426"/>
                <a:gd name="T5" fmla="*/ 194 h 844"/>
                <a:gd name="T6" fmla="*/ 410 w 1426"/>
                <a:gd name="T7" fmla="*/ 21 h 844"/>
                <a:gd name="T8" fmla="*/ 0 w 1426"/>
                <a:gd name="T9" fmla="*/ 173 h 844"/>
                <a:gd name="T10" fmla="*/ 194 w 1426"/>
                <a:gd name="T11" fmla="*/ 151 h 844"/>
                <a:gd name="T12" fmla="*/ 540 w 1426"/>
                <a:gd name="T13" fmla="*/ 388 h 844"/>
                <a:gd name="T14" fmla="*/ 475 w 1426"/>
                <a:gd name="T15" fmla="*/ 820 h 844"/>
                <a:gd name="T16" fmla="*/ 648 w 1426"/>
                <a:gd name="T17" fmla="*/ 799 h 844"/>
                <a:gd name="T18" fmla="*/ 713 w 1426"/>
                <a:gd name="T19" fmla="*/ 626 h 844"/>
                <a:gd name="T20" fmla="*/ 842 w 1426"/>
                <a:gd name="T21" fmla="*/ 713 h 844"/>
                <a:gd name="T22" fmla="*/ 972 w 1426"/>
                <a:gd name="T23" fmla="*/ 691 h 844"/>
                <a:gd name="T24" fmla="*/ 950 w 1426"/>
                <a:gd name="T25" fmla="*/ 561 h 844"/>
                <a:gd name="T26" fmla="*/ 1231 w 1426"/>
                <a:gd name="T27" fmla="*/ 583 h 844"/>
                <a:gd name="T28" fmla="*/ 1425 w 1426"/>
                <a:gd name="T29" fmla="*/ 367 h 844"/>
                <a:gd name="T30" fmla="*/ 1188 w 1426"/>
                <a:gd name="T31" fmla="*/ 346 h 844"/>
                <a:gd name="T32" fmla="*/ 972 w 1426"/>
                <a:gd name="T33" fmla="*/ 388 h 844"/>
                <a:gd name="T34" fmla="*/ 972 w 1426"/>
                <a:gd name="T35" fmla="*/ 388 h 844"/>
                <a:gd name="T36" fmla="*/ 821 w 1426"/>
                <a:gd name="T37" fmla="*/ 259 h 844"/>
                <a:gd name="T38" fmla="*/ 842 w 1426"/>
                <a:gd name="T39" fmla="*/ 302 h 844"/>
                <a:gd name="T40" fmla="*/ 886 w 1426"/>
                <a:gd name="T41" fmla="*/ 497 h 844"/>
                <a:gd name="T42" fmla="*/ 821 w 1426"/>
                <a:gd name="T43" fmla="*/ 302 h 844"/>
                <a:gd name="T44" fmla="*/ 756 w 1426"/>
                <a:gd name="T45" fmla="*/ 194 h 844"/>
                <a:gd name="T46" fmla="*/ 626 w 1426"/>
                <a:gd name="T47" fmla="*/ 151 h 844"/>
                <a:gd name="T48" fmla="*/ 432 w 1426"/>
                <a:gd name="T49" fmla="*/ 129 h 844"/>
                <a:gd name="T50" fmla="*/ 648 w 1426"/>
                <a:gd name="T51" fmla="*/ 129 h 844"/>
                <a:gd name="T52" fmla="*/ 821 w 1426"/>
                <a:gd name="T53" fmla="*/ 238 h 844"/>
                <a:gd name="T54" fmla="*/ 972 w 1426"/>
                <a:gd name="T55" fmla="*/ 367 h 844"/>
                <a:gd name="T56" fmla="*/ 1145 w 1426"/>
                <a:gd name="T57" fmla="*/ 475 h 844"/>
                <a:gd name="T58" fmla="*/ 972 w 1426"/>
                <a:gd name="T59" fmla="*/ 388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26" h="844">
                  <a:moveTo>
                    <a:pt x="1188" y="346"/>
                  </a:moveTo>
                  <a:lnTo>
                    <a:pt x="1188" y="346"/>
                  </a:lnTo>
                  <a:cubicBezTo>
                    <a:pt x="1123" y="302"/>
                    <a:pt x="1058" y="259"/>
                    <a:pt x="993" y="194"/>
                  </a:cubicBezTo>
                  <a:cubicBezTo>
                    <a:pt x="821" y="65"/>
                    <a:pt x="605" y="0"/>
                    <a:pt x="410" y="21"/>
                  </a:cubicBezTo>
                  <a:cubicBezTo>
                    <a:pt x="259" y="43"/>
                    <a:pt x="129" y="86"/>
                    <a:pt x="0" y="173"/>
                  </a:cubicBezTo>
                  <a:cubicBezTo>
                    <a:pt x="64" y="151"/>
                    <a:pt x="129" y="151"/>
                    <a:pt x="194" y="151"/>
                  </a:cubicBezTo>
                  <a:cubicBezTo>
                    <a:pt x="346" y="151"/>
                    <a:pt x="496" y="259"/>
                    <a:pt x="540" y="388"/>
                  </a:cubicBezTo>
                  <a:cubicBezTo>
                    <a:pt x="605" y="518"/>
                    <a:pt x="561" y="713"/>
                    <a:pt x="475" y="820"/>
                  </a:cubicBezTo>
                  <a:cubicBezTo>
                    <a:pt x="519" y="843"/>
                    <a:pt x="605" y="843"/>
                    <a:pt x="648" y="799"/>
                  </a:cubicBezTo>
                  <a:cubicBezTo>
                    <a:pt x="713" y="778"/>
                    <a:pt x="734" y="691"/>
                    <a:pt x="713" y="626"/>
                  </a:cubicBezTo>
                  <a:cubicBezTo>
                    <a:pt x="756" y="670"/>
                    <a:pt x="778" y="691"/>
                    <a:pt x="842" y="713"/>
                  </a:cubicBezTo>
                  <a:cubicBezTo>
                    <a:pt x="886" y="734"/>
                    <a:pt x="928" y="734"/>
                    <a:pt x="972" y="691"/>
                  </a:cubicBezTo>
                  <a:cubicBezTo>
                    <a:pt x="993" y="648"/>
                    <a:pt x="972" y="605"/>
                    <a:pt x="950" y="561"/>
                  </a:cubicBezTo>
                  <a:cubicBezTo>
                    <a:pt x="1037" y="605"/>
                    <a:pt x="1145" y="626"/>
                    <a:pt x="1231" y="583"/>
                  </a:cubicBezTo>
                  <a:cubicBezTo>
                    <a:pt x="1317" y="561"/>
                    <a:pt x="1382" y="475"/>
                    <a:pt x="1425" y="367"/>
                  </a:cubicBezTo>
                  <a:cubicBezTo>
                    <a:pt x="1339" y="411"/>
                    <a:pt x="1253" y="388"/>
                    <a:pt x="1188" y="346"/>
                  </a:cubicBezTo>
                  <a:close/>
                  <a:moveTo>
                    <a:pt x="972" y="388"/>
                  </a:moveTo>
                  <a:lnTo>
                    <a:pt x="972" y="388"/>
                  </a:lnTo>
                  <a:cubicBezTo>
                    <a:pt x="928" y="346"/>
                    <a:pt x="886" y="302"/>
                    <a:pt x="821" y="259"/>
                  </a:cubicBezTo>
                  <a:cubicBezTo>
                    <a:pt x="842" y="281"/>
                    <a:pt x="842" y="281"/>
                    <a:pt x="842" y="302"/>
                  </a:cubicBezTo>
                  <a:cubicBezTo>
                    <a:pt x="886" y="346"/>
                    <a:pt x="907" y="432"/>
                    <a:pt x="886" y="497"/>
                  </a:cubicBezTo>
                  <a:cubicBezTo>
                    <a:pt x="886" y="432"/>
                    <a:pt x="864" y="367"/>
                    <a:pt x="821" y="302"/>
                  </a:cubicBezTo>
                  <a:cubicBezTo>
                    <a:pt x="799" y="281"/>
                    <a:pt x="778" y="238"/>
                    <a:pt x="756" y="194"/>
                  </a:cubicBezTo>
                  <a:cubicBezTo>
                    <a:pt x="713" y="173"/>
                    <a:pt x="669" y="173"/>
                    <a:pt x="626" y="151"/>
                  </a:cubicBezTo>
                  <a:cubicBezTo>
                    <a:pt x="561" y="129"/>
                    <a:pt x="496" y="129"/>
                    <a:pt x="432" y="129"/>
                  </a:cubicBezTo>
                  <a:cubicBezTo>
                    <a:pt x="496" y="108"/>
                    <a:pt x="561" y="108"/>
                    <a:pt x="648" y="129"/>
                  </a:cubicBezTo>
                  <a:cubicBezTo>
                    <a:pt x="713" y="151"/>
                    <a:pt x="778" y="194"/>
                    <a:pt x="821" y="238"/>
                  </a:cubicBezTo>
                  <a:cubicBezTo>
                    <a:pt x="886" y="281"/>
                    <a:pt x="928" y="324"/>
                    <a:pt x="972" y="367"/>
                  </a:cubicBezTo>
                  <a:cubicBezTo>
                    <a:pt x="1037" y="411"/>
                    <a:pt x="1080" y="453"/>
                    <a:pt x="1145" y="475"/>
                  </a:cubicBezTo>
                  <a:cubicBezTo>
                    <a:pt x="1080" y="475"/>
                    <a:pt x="1015" y="432"/>
                    <a:pt x="972" y="388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4111" name="Freeform 15"/>
            <p:cNvSpPr>
              <a:spLocks noChangeArrowheads="1"/>
            </p:cNvSpPr>
            <p:nvPr/>
          </p:nvSpPr>
          <p:spPr bwMode="auto">
            <a:xfrm>
              <a:off x="5000866" y="1193865"/>
              <a:ext cx="857138" cy="367855"/>
            </a:xfrm>
            <a:custGeom>
              <a:avLst/>
              <a:gdLst>
                <a:gd name="T0" fmla="*/ 2722 w 3176"/>
                <a:gd name="T1" fmla="*/ 259 h 1362"/>
                <a:gd name="T2" fmla="*/ 2722 w 3176"/>
                <a:gd name="T3" fmla="*/ 259 h 1362"/>
                <a:gd name="T4" fmla="*/ 1641 w 3176"/>
                <a:gd name="T5" fmla="*/ 43 h 1362"/>
                <a:gd name="T6" fmla="*/ 0 w 3176"/>
                <a:gd name="T7" fmla="*/ 907 h 1362"/>
                <a:gd name="T8" fmla="*/ 1123 w 3176"/>
                <a:gd name="T9" fmla="*/ 324 h 1362"/>
                <a:gd name="T10" fmla="*/ 1555 w 3176"/>
                <a:gd name="T11" fmla="*/ 303 h 1362"/>
                <a:gd name="T12" fmla="*/ 1749 w 3176"/>
                <a:gd name="T13" fmla="*/ 345 h 1362"/>
                <a:gd name="T14" fmla="*/ 1944 w 3176"/>
                <a:gd name="T15" fmla="*/ 410 h 1362"/>
                <a:gd name="T16" fmla="*/ 2138 w 3176"/>
                <a:gd name="T17" fmla="*/ 345 h 1362"/>
                <a:gd name="T18" fmla="*/ 2117 w 3176"/>
                <a:gd name="T19" fmla="*/ 195 h 1362"/>
                <a:gd name="T20" fmla="*/ 2570 w 3176"/>
                <a:gd name="T21" fmla="*/ 907 h 1362"/>
                <a:gd name="T22" fmla="*/ 2959 w 3176"/>
                <a:gd name="T23" fmla="*/ 1167 h 1362"/>
                <a:gd name="T24" fmla="*/ 2981 w 3176"/>
                <a:gd name="T25" fmla="*/ 1274 h 1362"/>
                <a:gd name="T26" fmla="*/ 3110 w 3176"/>
                <a:gd name="T27" fmla="*/ 1296 h 1362"/>
                <a:gd name="T28" fmla="*/ 3131 w 3176"/>
                <a:gd name="T29" fmla="*/ 1188 h 1362"/>
                <a:gd name="T30" fmla="*/ 2722 w 3176"/>
                <a:gd name="T31" fmla="*/ 259 h 1362"/>
                <a:gd name="T32" fmla="*/ 3045 w 3176"/>
                <a:gd name="T33" fmla="*/ 842 h 1362"/>
                <a:gd name="T34" fmla="*/ 3045 w 3176"/>
                <a:gd name="T35" fmla="*/ 842 h 1362"/>
                <a:gd name="T36" fmla="*/ 2894 w 3176"/>
                <a:gd name="T37" fmla="*/ 562 h 1362"/>
                <a:gd name="T38" fmla="*/ 2657 w 3176"/>
                <a:gd name="T39" fmla="*/ 345 h 1362"/>
                <a:gd name="T40" fmla="*/ 2376 w 3176"/>
                <a:gd name="T41" fmla="*/ 173 h 1362"/>
                <a:gd name="T42" fmla="*/ 2678 w 3176"/>
                <a:gd name="T43" fmla="*/ 324 h 1362"/>
                <a:gd name="T44" fmla="*/ 2916 w 3176"/>
                <a:gd name="T45" fmla="*/ 540 h 1362"/>
                <a:gd name="T46" fmla="*/ 3067 w 3176"/>
                <a:gd name="T47" fmla="*/ 842 h 1362"/>
                <a:gd name="T48" fmla="*/ 3089 w 3176"/>
                <a:gd name="T49" fmla="*/ 1167 h 1362"/>
                <a:gd name="T50" fmla="*/ 3045 w 3176"/>
                <a:gd name="T51" fmla="*/ 842 h 1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76" h="1362">
                  <a:moveTo>
                    <a:pt x="2722" y="259"/>
                  </a:moveTo>
                  <a:lnTo>
                    <a:pt x="2722" y="259"/>
                  </a:lnTo>
                  <a:cubicBezTo>
                    <a:pt x="2419" y="43"/>
                    <a:pt x="2008" y="0"/>
                    <a:pt x="1641" y="43"/>
                  </a:cubicBezTo>
                  <a:cubicBezTo>
                    <a:pt x="950" y="108"/>
                    <a:pt x="410" y="389"/>
                    <a:pt x="0" y="907"/>
                  </a:cubicBezTo>
                  <a:cubicBezTo>
                    <a:pt x="259" y="583"/>
                    <a:pt x="712" y="368"/>
                    <a:pt x="1123" y="324"/>
                  </a:cubicBezTo>
                  <a:cubicBezTo>
                    <a:pt x="1274" y="303"/>
                    <a:pt x="1404" y="281"/>
                    <a:pt x="1555" y="303"/>
                  </a:cubicBezTo>
                  <a:cubicBezTo>
                    <a:pt x="1620" y="303"/>
                    <a:pt x="1685" y="324"/>
                    <a:pt x="1749" y="345"/>
                  </a:cubicBezTo>
                  <a:cubicBezTo>
                    <a:pt x="1814" y="368"/>
                    <a:pt x="1879" y="389"/>
                    <a:pt x="1944" y="410"/>
                  </a:cubicBezTo>
                  <a:cubicBezTo>
                    <a:pt x="2008" y="410"/>
                    <a:pt x="2073" y="389"/>
                    <a:pt x="2138" y="345"/>
                  </a:cubicBezTo>
                  <a:cubicBezTo>
                    <a:pt x="2181" y="303"/>
                    <a:pt x="2181" y="216"/>
                    <a:pt x="2117" y="195"/>
                  </a:cubicBezTo>
                  <a:cubicBezTo>
                    <a:pt x="2376" y="368"/>
                    <a:pt x="2505" y="627"/>
                    <a:pt x="2570" y="907"/>
                  </a:cubicBezTo>
                  <a:cubicBezTo>
                    <a:pt x="2613" y="1188"/>
                    <a:pt x="2851" y="1361"/>
                    <a:pt x="2959" y="1167"/>
                  </a:cubicBezTo>
                  <a:cubicBezTo>
                    <a:pt x="2981" y="1188"/>
                    <a:pt x="2959" y="1232"/>
                    <a:pt x="2981" y="1274"/>
                  </a:cubicBezTo>
                  <a:cubicBezTo>
                    <a:pt x="3002" y="1318"/>
                    <a:pt x="3067" y="1339"/>
                    <a:pt x="3110" y="1296"/>
                  </a:cubicBezTo>
                  <a:cubicBezTo>
                    <a:pt x="3131" y="1253"/>
                    <a:pt x="3131" y="1232"/>
                    <a:pt x="3131" y="1188"/>
                  </a:cubicBezTo>
                  <a:cubicBezTo>
                    <a:pt x="3175" y="821"/>
                    <a:pt x="3045" y="475"/>
                    <a:pt x="2722" y="259"/>
                  </a:cubicBezTo>
                  <a:close/>
                  <a:moveTo>
                    <a:pt x="3045" y="842"/>
                  </a:moveTo>
                  <a:lnTo>
                    <a:pt x="3045" y="842"/>
                  </a:lnTo>
                  <a:cubicBezTo>
                    <a:pt x="3002" y="756"/>
                    <a:pt x="2959" y="648"/>
                    <a:pt x="2894" y="562"/>
                  </a:cubicBezTo>
                  <a:cubicBezTo>
                    <a:pt x="2829" y="475"/>
                    <a:pt x="2743" y="410"/>
                    <a:pt x="2657" y="345"/>
                  </a:cubicBezTo>
                  <a:cubicBezTo>
                    <a:pt x="2570" y="259"/>
                    <a:pt x="2484" y="216"/>
                    <a:pt x="2376" y="173"/>
                  </a:cubicBezTo>
                  <a:cubicBezTo>
                    <a:pt x="2484" y="195"/>
                    <a:pt x="2592" y="259"/>
                    <a:pt x="2678" y="324"/>
                  </a:cubicBezTo>
                  <a:cubicBezTo>
                    <a:pt x="2764" y="389"/>
                    <a:pt x="2851" y="454"/>
                    <a:pt x="2916" y="540"/>
                  </a:cubicBezTo>
                  <a:cubicBezTo>
                    <a:pt x="2981" y="627"/>
                    <a:pt x="3024" y="735"/>
                    <a:pt x="3067" y="842"/>
                  </a:cubicBezTo>
                  <a:cubicBezTo>
                    <a:pt x="3089" y="950"/>
                    <a:pt x="3089" y="1059"/>
                    <a:pt x="3089" y="1167"/>
                  </a:cubicBezTo>
                  <a:cubicBezTo>
                    <a:pt x="3089" y="1059"/>
                    <a:pt x="3067" y="950"/>
                    <a:pt x="3045" y="84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4112" name="Freeform 16"/>
            <p:cNvSpPr>
              <a:spLocks noChangeArrowheads="1"/>
            </p:cNvSpPr>
            <p:nvPr/>
          </p:nvSpPr>
          <p:spPr bwMode="auto">
            <a:xfrm>
              <a:off x="5508005" y="1135532"/>
              <a:ext cx="367856" cy="174999"/>
            </a:xfrm>
            <a:custGeom>
              <a:avLst/>
              <a:gdLst>
                <a:gd name="T0" fmla="*/ 0 w 1362"/>
                <a:gd name="T1" fmla="*/ 194 h 649"/>
                <a:gd name="T2" fmla="*/ 0 w 1362"/>
                <a:gd name="T3" fmla="*/ 194 h 649"/>
                <a:gd name="T4" fmla="*/ 820 w 1362"/>
                <a:gd name="T5" fmla="*/ 216 h 649"/>
                <a:gd name="T6" fmla="*/ 950 w 1362"/>
                <a:gd name="T7" fmla="*/ 238 h 649"/>
                <a:gd name="T8" fmla="*/ 1080 w 1362"/>
                <a:gd name="T9" fmla="*/ 216 h 649"/>
                <a:gd name="T10" fmla="*/ 1145 w 1362"/>
                <a:gd name="T11" fmla="*/ 87 h 649"/>
                <a:gd name="T12" fmla="*/ 1015 w 1362"/>
                <a:gd name="T13" fmla="*/ 43 h 649"/>
                <a:gd name="T14" fmla="*/ 1275 w 1362"/>
                <a:gd name="T15" fmla="*/ 65 h 649"/>
                <a:gd name="T16" fmla="*/ 1317 w 1362"/>
                <a:gd name="T17" fmla="*/ 302 h 649"/>
                <a:gd name="T18" fmla="*/ 1102 w 1362"/>
                <a:gd name="T19" fmla="*/ 432 h 649"/>
                <a:gd name="T20" fmla="*/ 1166 w 1362"/>
                <a:gd name="T21" fmla="*/ 497 h 649"/>
                <a:gd name="T22" fmla="*/ 950 w 1362"/>
                <a:gd name="T23" fmla="*/ 454 h 649"/>
                <a:gd name="T24" fmla="*/ 0 w 1362"/>
                <a:gd name="T25" fmla="*/ 194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62" h="649">
                  <a:moveTo>
                    <a:pt x="0" y="194"/>
                  </a:moveTo>
                  <a:lnTo>
                    <a:pt x="0" y="194"/>
                  </a:lnTo>
                  <a:cubicBezTo>
                    <a:pt x="281" y="130"/>
                    <a:pt x="540" y="130"/>
                    <a:pt x="820" y="216"/>
                  </a:cubicBezTo>
                  <a:cubicBezTo>
                    <a:pt x="864" y="216"/>
                    <a:pt x="907" y="238"/>
                    <a:pt x="950" y="238"/>
                  </a:cubicBezTo>
                  <a:cubicBezTo>
                    <a:pt x="993" y="259"/>
                    <a:pt x="1037" y="238"/>
                    <a:pt x="1080" y="216"/>
                  </a:cubicBezTo>
                  <a:cubicBezTo>
                    <a:pt x="1123" y="194"/>
                    <a:pt x="1145" y="152"/>
                    <a:pt x="1145" y="87"/>
                  </a:cubicBezTo>
                  <a:cubicBezTo>
                    <a:pt x="1123" y="43"/>
                    <a:pt x="1058" y="22"/>
                    <a:pt x="1015" y="43"/>
                  </a:cubicBezTo>
                  <a:cubicBezTo>
                    <a:pt x="1102" y="0"/>
                    <a:pt x="1210" y="0"/>
                    <a:pt x="1275" y="65"/>
                  </a:cubicBezTo>
                  <a:cubicBezTo>
                    <a:pt x="1339" y="130"/>
                    <a:pt x="1361" y="216"/>
                    <a:pt x="1317" y="302"/>
                  </a:cubicBezTo>
                  <a:cubicBezTo>
                    <a:pt x="1275" y="389"/>
                    <a:pt x="1188" y="432"/>
                    <a:pt x="1102" y="432"/>
                  </a:cubicBezTo>
                  <a:cubicBezTo>
                    <a:pt x="1123" y="432"/>
                    <a:pt x="1166" y="454"/>
                    <a:pt x="1166" y="497"/>
                  </a:cubicBezTo>
                  <a:cubicBezTo>
                    <a:pt x="1231" y="648"/>
                    <a:pt x="972" y="475"/>
                    <a:pt x="950" y="454"/>
                  </a:cubicBezTo>
                  <a:cubicBezTo>
                    <a:pt x="691" y="302"/>
                    <a:pt x="302" y="130"/>
                    <a:pt x="0" y="19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4113" name="Freeform 17"/>
            <p:cNvSpPr>
              <a:spLocks noChangeArrowheads="1"/>
            </p:cNvSpPr>
            <p:nvPr/>
          </p:nvSpPr>
          <p:spPr bwMode="auto">
            <a:xfrm>
              <a:off x="4592535" y="960533"/>
              <a:ext cx="589282" cy="619044"/>
            </a:xfrm>
            <a:custGeom>
              <a:avLst/>
              <a:gdLst>
                <a:gd name="T0" fmla="*/ 1771 w 2183"/>
                <a:gd name="T1" fmla="*/ 670 h 2291"/>
                <a:gd name="T2" fmla="*/ 1771 w 2183"/>
                <a:gd name="T3" fmla="*/ 670 h 2291"/>
                <a:gd name="T4" fmla="*/ 1663 w 2183"/>
                <a:gd name="T5" fmla="*/ 0 h 2291"/>
                <a:gd name="T6" fmla="*/ 1123 w 2183"/>
                <a:gd name="T7" fmla="*/ 540 h 2291"/>
                <a:gd name="T8" fmla="*/ 799 w 2183"/>
                <a:gd name="T9" fmla="*/ 368 h 2291"/>
                <a:gd name="T10" fmla="*/ 929 w 2183"/>
                <a:gd name="T11" fmla="*/ 648 h 2291"/>
                <a:gd name="T12" fmla="*/ 778 w 2183"/>
                <a:gd name="T13" fmla="*/ 627 h 2291"/>
                <a:gd name="T14" fmla="*/ 1037 w 2183"/>
                <a:gd name="T15" fmla="*/ 1318 h 2291"/>
                <a:gd name="T16" fmla="*/ 821 w 2183"/>
                <a:gd name="T17" fmla="*/ 1253 h 2291"/>
                <a:gd name="T18" fmla="*/ 734 w 2183"/>
                <a:gd name="T19" fmla="*/ 1469 h 2291"/>
                <a:gd name="T20" fmla="*/ 886 w 2183"/>
                <a:gd name="T21" fmla="*/ 1382 h 2291"/>
                <a:gd name="T22" fmla="*/ 1015 w 2183"/>
                <a:gd name="T23" fmla="*/ 1512 h 2291"/>
                <a:gd name="T24" fmla="*/ 778 w 2183"/>
                <a:gd name="T25" fmla="*/ 1966 h 2291"/>
                <a:gd name="T26" fmla="*/ 0 w 2183"/>
                <a:gd name="T27" fmla="*/ 2246 h 2291"/>
                <a:gd name="T28" fmla="*/ 410 w 2183"/>
                <a:gd name="T29" fmla="*/ 2268 h 2291"/>
                <a:gd name="T30" fmla="*/ 626 w 2183"/>
                <a:gd name="T31" fmla="*/ 2246 h 2291"/>
                <a:gd name="T32" fmla="*/ 1339 w 2183"/>
                <a:gd name="T33" fmla="*/ 1577 h 2291"/>
                <a:gd name="T34" fmla="*/ 2182 w 2183"/>
                <a:gd name="T35" fmla="*/ 540 h 2291"/>
                <a:gd name="T36" fmla="*/ 1771 w 2183"/>
                <a:gd name="T37" fmla="*/ 670 h 2291"/>
                <a:gd name="T38" fmla="*/ 1253 w 2183"/>
                <a:gd name="T39" fmla="*/ 1296 h 2291"/>
                <a:gd name="T40" fmla="*/ 1253 w 2183"/>
                <a:gd name="T41" fmla="*/ 1296 h 2291"/>
                <a:gd name="T42" fmla="*/ 1058 w 2183"/>
                <a:gd name="T43" fmla="*/ 1814 h 2291"/>
                <a:gd name="T44" fmla="*/ 864 w 2183"/>
                <a:gd name="T45" fmla="*/ 2031 h 2291"/>
                <a:gd name="T46" fmla="*/ 734 w 2183"/>
                <a:gd name="T47" fmla="*/ 2117 h 2291"/>
                <a:gd name="T48" fmla="*/ 605 w 2183"/>
                <a:gd name="T49" fmla="*/ 2160 h 2291"/>
                <a:gd name="T50" fmla="*/ 734 w 2183"/>
                <a:gd name="T51" fmla="*/ 2117 h 2291"/>
                <a:gd name="T52" fmla="*/ 842 w 2183"/>
                <a:gd name="T53" fmla="*/ 2031 h 2291"/>
                <a:gd name="T54" fmla="*/ 951 w 2183"/>
                <a:gd name="T55" fmla="*/ 1923 h 2291"/>
                <a:gd name="T56" fmla="*/ 1037 w 2183"/>
                <a:gd name="T57" fmla="*/ 1814 h 2291"/>
                <a:gd name="T58" fmla="*/ 1210 w 2183"/>
                <a:gd name="T59" fmla="*/ 1274 h 2291"/>
                <a:gd name="T60" fmla="*/ 1318 w 2183"/>
                <a:gd name="T61" fmla="*/ 713 h 2291"/>
                <a:gd name="T62" fmla="*/ 1425 w 2183"/>
                <a:gd name="T63" fmla="*/ 454 h 2291"/>
                <a:gd name="T64" fmla="*/ 1555 w 2183"/>
                <a:gd name="T65" fmla="*/ 195 h 2291"/>
                <a:gd name="T66" fmla="*/ 1339 w 2183"/>
                <a:gd name="T67" fmla="*/ 735 h 2291"/>
                <a:gd name="T68" fmla="*/ 1253 w 2183"/>
                <a:gd name="T69" fmla="*/ 1296 h 2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83" h="2291">
                  <a:moveTo>
                    <a:pt x="1771" y="670"/>
                  </a:moveTo>
                  <a:lnTo>
                    <a:pt x="1771" y="670"/>
                  </a:lnTo>
                  <a:cubicBezTo>
                    <a:pt x="1944" y="476"/>
                    <a:pt x="1512" y="216"/>
                    <a:pt x="1663" y="0"/>
                  </a:cubicBezTo>
                  <a:cubicBezTo>
                    <a:pt x="1512" y="238"/>
                    <a:pt x="1101" y="151"/>
                    <a:pt x="1123" y="540"/>
                  </a:cubicBezTo>
                  <a:cubicBezTo>
                    <a:pt x="993" y="432"/>
                    <a:pt x="951" y="411"/>
                    <a:pt x="799" y="368"/>
                  </a:cubicBezTo>
                  <a:cubicBezTo>
                    <a:pt x="907" y="540"/>
                    <a:pt x="929" y="648"/>
                    <a:pt x="929" y="648"/>
                  </a:cubicBezTo>
                  <a:cubicBezTo>
                    <a:pt x="864" y="627"/>
                    <a:pt x="778" y="627"/>
                    <a:pt x="778" y="627"/>
                  </a:cubicBezTo>
                  <a:cubicBezTo>
                    <a:pt x="951" y="821"/>
                    <a:pt x="1058" y="1059"/>
                    <a:pt x="1037" y="1318"/>
                  </a:cubicBezTo>
                  <a:cubicBezTo>
                    <a:pt x="993" y="1253"/>
                    <a:pt x="907" y="1209"/>
                    <a:pt x="821" y="1253"/>
                  </a:cubicBezTo>
                  <a:cubicBezTo>
                    <a:pt x="756" y="1296"/>
                    <a:pt x="713" y="1382"/>
                    <a:pt x="734" y="1469"/>
                  </a:cubicBezTo>
                  <a:cubicBezTo>
                    <a:pt x="734" y="1404"/>
                    <a:pt x="821" y="1361"/>
                    <a:pt x="886" y="1382"/>
                  </a:cubicBezTo>
                  <a:cubicBezTo>
                    <a:pt x="951" y="1404"/>
                    <a:pt x="993" y="1447"/>
                    <a:pt x="1015" y="1512"/>
                  </a:cubicBezTo>
                  <a:cubicBezTo>
                    <a:pt x="1080" y="1685"/>
                    <a:pt x="907" y="1858"/>
                    <a:pt x="778" y="1966"/>
                  </a:cubicBezTo>
                  <a:cubicBezTo>
                    <a:pt x="583" y="2160"/>
                    <a:pt x="281" y="2246"/>
                    <a:pt x="0" y="2246"/>
                  </a:cubicBezTo>
                  <a:cubicBezTo>
                    <a:pt x="130" y="2246"/>
                    <a:pt x="259" y="2290"/>
                    <a:pt x="410" y="2268"/>
                  </a:cubicBezTo>
                  <a:cubicBezTo>
                    <a:pt x="475" y="2268"/>
                    <a:pt x="562" y="2268"/>
                    <a:pt x="626" y="2246"/>
                  </a:cubicBezTo>
                  <a:cubicBezTo>
                    <a:pt x="951" y="2160"/>
                    <a:pt x="1188" y="1923"/>
                    <a:pt x="1339" y="1577"/>
                  </a:cubicBezTo>
                  <a:cubicBezTo>
                    <a:pt x="1512" y="1188"/>
                    <a:pt x="1771" y="735"/>
                    <a:pt x="2182" y="540"/>
                  </a:cubicBezTo>
                  <a:cubicBezTo>
                    <a:pt x="2030" y="540"/>
                    <a:pt x="1901" y="605"/>
                    <a:pt x="1771" y="670"/>
                  </a:cubicBezTo>
                  <a:close/>
                  <a:moveTo>
                    <a:pt x="1253" y="1296"/>
                  </a:moveTo>
                  <a:lnTo>
                    <a:pt x="1253" y="1296"/>
                  </a:lnTo>
                  <a:cubicBezTo>
                    <a:pt x="1210" y="1469"/>
                    <a:pt x="1145" y="1664"/>
                    <a:pt x="1058" y="1814"/>
                  </a:cubicBezTo>
                  <a:cubicBezTo>
                    <a:pt x="993" y="1901"/>
                    <a:pt x="929" y="1966"/>
                    <a:pt x="864" y="2031"/>
                  </a:cubicBezTo>
                  <a:cubicBezTo>
                    <a:pt x="821" y="2073"/>
                    <a:pt x="778" y="2096"/>
                    <a:pt x="734" y="2117"/>
                  </a:cubicBezTo>
                  <a:cubicBezTo>
                    <a:pt x="691" y="2138"/>
                    <a:pt x="648" y="2160"/>
                    <a:pt x="605" y="2160"/>
                  </a:cubicBezTo>
                  <a:cubicBezTo>
                    <a:pt x="648" y="2138"/>
                    <a:pt x="691" y="2138"/>
                    <a:pt x="734" y="2117"/>
                  </a:cubicBezTo>
                  <a:cubicBezTo>
                    <a:pt x="778" y="2073"/>
                    <a:pt x="821" y="2052"/>
                    <a:pt x="842" y="2031"/>
                  </a:cubicBezTo>
                  <a:cubicBezTo>
                    <a:pt x="886" y="1987"/>
                    <a:pt x="929" y="1966"/>
                    <a:pt x="951" y="1923"/>
                  </a:cubicBezTo>
                  <a:cubicBezTo>
                    <a:pt x="972" y="1879"/>
                    <a:pt x="1015" y="1858"/>
                    <a:pt x="1037" y="1814"/>
                  </a:cubicBezTo>
                  <a:cubicBezTo>
                    <a:pt x="1123" y="1641"/>
                    <a:pt x="1188" y="1469"/>
                    <a:pt x="1210" y="1274"/>
                  </a:cubicBezTo>
                  <a:cubicBezTo>
                    <a:pt x="1253" y="1102"/>
                    <a:pt x="1274" y="907"/>
                    <a:pt x="1318" y="713"/>
                  </a:cubicBezTo>
                  <a:cubicBezTo>
                    <a:pt x="1339" y="627"/>
                    <a:pt x="1383" y="540"/>
                    <a:pt x="1425" y="454"/>
                  </a:cubicBezTo>
                  <a:cubicBezTo>
                    <a:pt x="1469" y="368"/>
                    <a:pt x="1512" y="281"/>
                    <a:pt x="1555" y="195"/>
                  </a:cubicBezTo>
                  <a:cubicBezTo>
                    <a:pt x="1469" y="368"/>
                    <a:pt x="1383" y="540"/>
                    <a:pt x="1339" y="735"/>
                  </a:cubicBezTo>
                  <a:cubicBezTo>
                    <a:pt x="1296" y="907"/>
                    <a:pt x="1274" y="1102"/>
                    <a:pt x="1253" y="129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4114" name="Freeform 18"/>
            <p:cNvSpPr>
              <a:spLocks noChangeArrowheads="1"/>
            </p:cNvSpPr>
            <p:nvPr/>
          </p:nvSpPr>
          <p:spPr bwMode="auto">
            <a:xfrm>
              <a:off x="5000866" y="1089103"/>
              <a:ext cx="420236" cy="314284"/>
            </a:xfrm>
            <a:custGeom>
              <a:avLst/>
              <a:gdLst>
                <a:gd name="T0" fmla="*/ 907 w 1556"/>
                <a:gd name="T1" fmla="*/ 259 h 1166"/>
                <a:gd name="T2" fmla="*/ 907 w 1556"/>
                <a:gd name="T3" fmla="*/ 259 h 1166"/>
                <a:gd name="T4" fmla="*/ 1144 w 1556"/>
                <a:gd name="T5" fmla="*/ 0 h 1166"/>
                <a:gd name="T6" fmla="*/ 0 w 1556"/>
                <a:gd name="T7" fmla="*/ 1165 h 1166"/>
                <a:gd name="T8" fmla="*/ 1555 w 1556"/>
                <a:gd name="T9" fmla="*/ 237 h 1166"/>
                <a:gd name="T10" fmla="*/ 907 w 1556"/>
                <a:gd name="T11" fmla="*/ 259 h 1166"/>
                <a:gd name="T12" fmla="*/ 929 w 1556"/>
                <a:gd name="T13" fmla="*/ 410 h 1166"/>
                <a:gd name="T14" fmla="*/ 929 w 1556"/>
                <a:gd name="T15" fmla="*/ 410 h 1166"/>
                <a:gd name="T16" fmla="*/ 670 w 1556"/>
                <a:gd name="T17" fmla="*/ 518 h 1166"/>
                <a:gd name="T18" fmla="*/ 453 w 1556"/>
                <a:gd name="T19" fmla="*/ 669 h 1166"/>
                <a:gd name="T20" fmla="*/ 259 w 1556"/>
                <a:gd name="T21" fmla="*/ 842 h 1166"/>
                <a:gd name="T22" fmla="*/ 453 w 1556"/>
                <a:gd name="T23" fmla="*/ 647 h 1166"/>
                <a:gd name="T24" fmla="*/ 670 w 1556"/>
                <a:gd name="T25" fmla="*/ 496 h 1166"/>
                <a:gd name="T26" fmla="*/ 907 w 1556"/>
                <a:gd name="T27" fmla="*/ 388 h 1166"/>
                <a:gd name="T28" fmla="*/ 1167 w 1556"/>
                <a:gd name="T29" fmla="*/ 302 h 1166"/>
                <a:gd name="T30" fmla="*/ 929 w 1556"/>
                <a:gd name="T31" fmla="*/ 410 h 1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56" h="1166">
                  <a:moveTo>
                    <a:pt x="907" y="259"/>
                  </a:moveTo>
                  <a:lnTo>
                    <a:pt x="907" y="259"/>
                  </a:lnTo>
                  <a:cubicBezTo>
                    <a:pt x="950" y="194"/>
                    <a:pt x="1144" y="21"/>
                    <a:pt x="1144" y="0"/>
                  </a:cubicBezTo>
                  <a:cubicBezTo>
                    <a:pt x="712" y="64"/>
                    <a:pt x="173" y="820"/>
                    <a:pt x="0" y="1165"/>
                  </a:cubicBezTo>
                  <a:cubicBezTo>
                    <a:pt x="410" y="733"/>
                    <a:pt x="950" y="388"/>
                    <a:pt x="1555" y="237"/>
                  </a:cubicBezTo>
                  <a:cubicBezTo>
                    <a:pt x="1361" y="151"/>
                    <a:pt x="1080" y="172"/>
                    <a:pt x="907" y="259"/>
                  </a:cubicBezTo>
                  <a:close/>
                  <a:moveTo>
                    <a:pt x="929" y="410"/>
                  </a:moveTo>
                  <a:lnTo>
                    <a:pt x="929" y="410"/>
                  </a:lnTo>
                  <a:cubicBezTo>
                    <a:pt x="842" y="431"/>
                    <a:pt x="756" y="474"/>
                    <a:pt x="670" y="518"/>
                  </a:cubicBezTo>
                  <a:cubicBezTo>
                    <a:pt x="605" y="561"/>
                    <a:pt x="540" y="626"/>
                    <a:pt x="453" y="669"/>
                  </a:cubicBezTo>
                  <a:cubicBezTo>
                    <a:pt x="389" y="733"/>
                    <a:pt x="324" y="777"/>
                    <a:pt x="259" y="842"/>
                  </a:cubicBezTo>
                  <a:cubicBezTo>
                    <a:pt x="324" y="777"/>
                    <a:pt x="389" y="712"/>
                    <a:pt x="453" y="647"/>
                  </a:cubicBezTo>
                  <a:cubicBezTo>
                    <a:pt x="518" y="604"/>
                    <a:pt x="583" y="539"/>
                    <a:pt x="670" y="496"/>
                  </a:cubicBezTo>
                  <a:cubicBezTo>
                    <a:pt x="735" y="453"/>
                    <a:pt x="821" y="410"/>
                    <a:pt x="907" y="388"/>
                  </a:cubicBezTo>
                  <a:cubicBezTo>
                    <a:pt x="994" y="345"/>
                    <a:pt x="1080" y="324"/>
                    <a:pt x="1167" y="302"/>
                  </a:cubicBezTo>
                  <a:cubicBezTo>
                    <a:pt x="1080" y="345"/>
                    <a:pt x="994" y="366"/>
                    <a:pt x="929" y="41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4115" name="Freeform 19"/>
            <p:cNvSpPr>
              <a:spLocks noChangeArrowheads="1"/>
            </p:cNvSpPr>
            <p:nvPr/>
          </p:nvSpPr>
          <p:spPr bwMode="auto">
            <a:xfrm>
              <a:off x="4581820" y="1286722"/>
              <a:ext cx="198809" cy="227379"/>
            </a:xfrm>
            <a:custGeom>
              <a:avLst/>
              <a:gdLst>
                <a:gd name="T0" fmla="*/ 0 w 735"/>
                <a:gd name="T1" fmla="*/ 843 h 844"/>
                <a:gd name="T2" fmla="*/ 0 w 735"/>
                <a:gd name="T3" fmla="*/ 843 h 844"/>
                <a:gd name="T4" fmla="*/ 518 w 735"/>
                <a:gd name="T5" fmla="*/ 130 h 844"/>
                <a:gd name="T6" fmla="*/ 0 w 735"/>
                <a:gd name="T7" fmla="*/ 843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5" h="844">
                  <a:moveTo>
                    <a:pt x="0" y="843"/>
                  </a:moveTo>
                  <a:lnTo>
                    <a:pt x="0" y="843"/>
                  </a:lnTo>
                  <a:cubicBezTo>
                    <a:pt x="0" y="843"/>
                    <a:pt x="302" y="0"/>
                    <a:pt x="518" y="130"/>
                  </a:cubicBezTo>
                  <a:cubicBezTo>
                    <a:pt x="734" y="282"/>
                    <a:pt x="0" y="843"/>
                    <a:pt x="0" y="84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4116" name="Freeform 20"/>
            <p:cNvSpPr>
              <a:spLocks noChangeArrowheads="1"/>
            </p:cNvSpPr>
            <p:nvPr/>
          </p:nvSpPr>
          <p:spPr bwMode="auto">
            <a:xfrm>
              <a:off x="4487774" y="1286721"/>
              <a:ext cx="140475" cy="204761"/>
            </a:xfrm>
            <a:custGeom>
              <a:avLst/>
              <a:gdLst>
                <a:gd name="T0" fmla="*/ 258 w 519"/>
                <a:gd name="T1" fmla="*/ 0 h 758"/>
                <a:gd name="T2" fmla="*/ 258 w 519"/>
                <a:gd name="T3" fmla="*/ 0 h 758"/>
                <a:gd name="T4" fmla="*/ 258 w 519"/>
                <a:gd name="T5" fmla="*/ 757 h 758"/>
                <a:gd name="T6" fmla="*/ 258 w 519"/>
                <a:gd name="T7" fmla="*/ 0 h 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758">
                  <a:moveTo>
                    <a:pt x="258" y="0"/>
                  </a:moveTo>
                  <a:lnTo>
                    <a:pt x="258" y="0"/>
                  </a:lnTo>
                  <a:cubicBezTo>
                    <a:pt x="518" y="0"/>
                    <a:pt x="258" y="757"/>
                    <a:pt x="258" y="757"/>
                  </a:cubicBezTo>
                  <a:cubicBezTo>
                    <a:pt x="258" y="757"/>
                    <a:pt x="0" y="0"/>
                    <a:pt x="25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4117" name="Freeform 21"/>
            <p:cNvSpPr>
              <a:spLocks noChangeArrowheads="1"/>
            </p:cNvSpPr>
            <p:nvPr/>
          </p:nvSpPr>
          <p:spPr bwMode="auto">
            <a:xfrm>
              <a:off x="3555635" y="1298626"/>
              <a:ext cx="379760" cy="227379"/>
            </a:xfrm>
            <a:custGeom>
              <a:avLst/>
              <a:gdLst>
                <a:gd name="T0" fmla="*/ 0 w 1405"/>
                <a:gd name="T1" fmla="*/ 367 h 844"/>
                <a:gd name="T2" fmla="*/ 0 w 1405"/>
                <a:gd name="T3" fmla="*/ 367 h 844"/>
                <a:gd name="T4" fmla="*/ 195 w 1405"/>
                <a:gd name="T5" fmla="*/ 583 h 844"/>
                <a:gd name="T6" fmla="*/ 454 w 1405"/>
                <a:gd name="T7" fmla="*/ 561 h 844"/>
                <a:gd name="T8" fmla="*/ 454 w 1405"/>
                <a:gd name="T9" fmla="*/ 691 h 844"/>
                <a:gd name="T10" fmla="*/ 584 w 1405"/>
                <a:gd name="T11" fmla="*/ 713 h 844"/>
                <a:gd name="T12" fmla="*/ 713 w 1405"/>
                <a:gd name="T13" fmla="*/ 626 h 844"/>
                <a:gd name="T14" fmla="*/ 757 w 1405"/>
                <a:gd name="T15" fmla="*/ 799 h 844"/>
                <a:gd name="T16" fmla="*/ 951 w 1405"/>
                <a:gd name="T17" fmla="*/ 820 h 844"/>
                <a:gd name="T18" fmla="*/ 864 w 1405"/>
                <a:gd name="T19" fmla="*/ 388 h 844"/>
                <a:gd name="T20" fmla="*/ 1210 w 1405"/>
                <a:gd name="T21" fmla="*/ 151 h 844"/>
                <a:gd name="T22" fmla="*/ 1404 w 1405"/>
                <a:gd name="T23" fmla="*/ 173 h 844"/>
                <a:gd name="T24" fmla="*/ 1016 w 1405"/>
                <a:gd name="T25" fmla="*/ 21 h 844"/>
                <a:gd name="T26" fmla="*/ 432 w 1405"/>
                <a:gd name="T27" fmla="*/ 194 h 844"/>
                <a:gd name="T28" fmla="*/ 238 w 1405"/>
                <a:gd name="T29" fmla="*/ 346 h 844"/>
                <a:gd name="T30" fmla="*/ 0 w 1405"/>
                <a:gd name="T31" fmla="*/ 367 h 844"/>
                <a:gd name="T32" fmla="*/ 260 w 1405"/>
                <a:gd name="T33" fmla="*/ 475 h 844"/>
                <a:gd name="T34" fmla="*/ 260 w 1405"/>
                <a:gd name="T35" fmla="*/ 475 h 844"/>
                <a:gd name="T36" fmla="*/ 432 w 1405"/>
                <a:gd name="T37" fmla="*/ 367 h 844"/>
                <a:gd name="T38" fmla="*/ 584 w 1405"/>
                <a:gd name="T39" fmla="*/ 238 h 844"/>
                <a:gd name="T40" fmla="*/ 778 w 1405"/>
                <a:gd name="T41" fmla="*/ 129 h 844"/>
                <a:gd name="T42" fmla="*/ 994 w 1405"/>
                <a:gd name="T43" fmla="*/ 129 h 844"/>
                <a:gd name="T44" fmla="*/ 778 w 1405"/>
                <a:gd name="T45" fmla="*/ 151 h 844"/>
                <a:gd name="T46" fmla="*/ 670 w 1405"/>
                <a:gd name="T47" fmla="*/ 194 h 844"/>
                <a:gd name="T48" fmla="*/ 584 w 1405"/>
                <a:gd name="T49" fmla="*/ 302 h 844"/>
                <a:gd name="T50" fmla="*/ 540 w 1405"/>
                <a:gd name="T51" fmla="*/ 497 h 844"/>
                <a:gd name="T52" fmla="*/ 562 w 1405"/>
                <a:gd name="T53" fmla="*/ 302 h 844"/>
                <a:gd name="T54" fmla="*/ 584 w 1405"/>
                <a:gd name="T55" fmla="*/ 259 h 844"/>
                <a:gd name="T56" fmla="*/ 454 w 1405"/>
                <a:gd name="T57" fmla="*/ 388 h 844"/>
                <a:gd name="T58" fmla="*/ 260 w 1405"/>
                <a:gd name="T59" fmla="*/ 475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05" h="844">
                  <a:moveTo>
                    <a:pt x="0" y="367"/>
                  </a:moveTo>
                  <a:lnTo>
                    <a:pt x="0" y="367"/>
                  </a:lnTo>
                  <a:cubicBezTo>
                    <a:pt x="43" y="475"/>
                    <a:pt x="87" y="561"/>
                    <a:pt x="195" y="583"/>
                  </a:cubicBezTo>
                  <a:cubicBezTo>
                    <a:pt x="281" y="626"/>
                    <a:pt x="390" y="605"/>
                    <a:pt x="454" y="561"/>
                  </a:cubicBezTo>
                  <a:cubicBezTo>
                    <a:pt x="432" y="605"/>
                    <a:pt x="432" y="648"/>
                    <a:pt x="454" y="691"/>
                  </a:cubicBezTo>
                  <a:cubicBezTo>
                    <a:pt x="476" y="734"/>
                    <a:pt x="540" y="734"/>
                    <a:pt x="584" y="713"/>
                  </a:cubicBezTo>
                  <a:cubicBezTo>
                    <a:pt x="627" y="691"/>
                    <a:pt x="670" y="670"/>
                    <a:pt x="713" y="626"/>
                  </a:cubicBezTo>
                  <a:cubicBezTo>
                    <a:pt x="692" y="691"/>
                    <a:pt x="713" y="778"/>
                    <a:pt x="757" y="799"/>
                  </a:cubicBezTo>
                  <a:cubicBezTo>
                    <a:pt x="822" y="843"/>
                    <a:pt x="886" y="843"/>
                    <a:pt x="951" y="820"/>
                  </a:cubicBezTo>
                  <a:cubicBezTo>
                    <a:pt x="843" y="713"/>
                    <a:pt x="822" y="518"/>
                    <a:pt x="864" y="388"/>
                  </a:cubicBezTo>
                  <a:cubicBezTo>
                    <a:pt x="929" y="259"/>
                    <a:pt x="1081" y="151"/>
                    <a:pt x="1210" y="151"/>
                  </a:cubicBezTo>
                  <a:cubicBezTo>
                    <a:pt x="1296" y="151"/>
                    <a:pt x="1361" y="151"/>
                    <a:pt x="1404" y="173"/>
                  </a:cubicBezTo>
                  <a:cubicBezTo>
                    <a:pt x="1296" y="86"/>
                    <a:pt x="1167" y="43"/>
                    <a:pt x="1016" y="21"/>
                  </a:cubicBezTo>
                  <a:cubicBezTo>
                    <a:pt x="799" y="0"/>
                    <a:pt x="584" y="65"/>
                    <a:pt x="432" y="194"/>
                  </a:cubicBezTo>
                  <a:cubicBezTo>
                    <a:pt x="367" y="259"/>
                    <a:pt x="303" y="302"/>
                    <a:pt x="238" y="346"/>
                  </a:cubicBezTo>
                  <a:cubicBezTo>
                    <a:pt x="152" y="388"/>
                    <a:pt x="65" y="411"/>
                    <a:pt x="0" y="367"/>
                  </a:cubicBezTo>
                  <a:close/>
                  <a:moveTo>
                    <a:pt x="260" y="475"/>
                  </a:moveTo>
                  <a:lnTo>
                    <a:pt x="260" y="475"/>
                  </a:lnTo>
                  <a:cubicBezTo>
                    <a:pt x="325" y="453"/>
                    <a:pt x="390" y="411"/>
                    <a:pt x="432" y="367"/>
                  </a:cubicBezTo>
                  <a:cubicBezTo>
                    <a:pt x="497" y="324"/>
                    <a:pt x="540" y="281"/>
                    <a:pt x="584" y="238"/>
                  </a:cubicBezTo>
                  <a:cubicBezTo>
                    <a:pt x="649" y="194"/>
                    <a:pt x="713" y="151"/>
                    <a:pt x="778" y="129"/>
                  </a:cubicBezTo>
                  <a:cubicBezTo>
                    <a:pt x="843" y="108"/>
                    <a:pt x="908" y="108"/>
                    <a:pt x="994" y="129"/>
                  </a:cubicBezTo>
                  <a:cubicBezTo>
                    <a:pt x="908" y="129"/>
                    <a:pt x="843" y="129"/>
                    <a:pt x="778" y="151"/>
                  </a:cubicBezTo>
                  <a:cubicBezTo>
                    <a:pt x="735" y="173"/>
                    <a:pt x="713" y="173"/>
                    <a:pt x="670" y="194"/>
                  </a:cubicBezTo>
                  <a:cubicBezTo>
                    <a:pt x="649" y="238"/>
                    <a:pt x="605" y="281"/>
                    <a:pt x="584" y="302"/>
                  </a:cubicBezTo>
                  <a:cubicBezTo>
                    <a:pt x="562" y="367"/>
                    <a:pt x="540" y="432"/>
                    <a:pt x="540" y="497"/>
                  </a:cubicBezTo>
                  <a:cubicBezTo>
                    <a:pt x="519" y="432"/>
                    <a:pt x="540" y="346"/>
                    <a:pt x="562" y="302"/>
                  </a:cubicBezTo>
                  <a:cubicBezTo>
                    <a:pt x="584" y="281"/>
                    <a:pt x="584" y="281"/>
                    <a:pt x="584" y="259"/>
                  </a:cubicBezTo>
                  <a:cubicBezTo>
                    <a:pt x="540" y="302"/>
                    <a:pt x="497" y="346"/>
                    <a:pt x="454" y="388"/>
                  </a:cubicBezTo>
                  <a:cubicBezTo>
                    <a:pt x="390" y="432"/>
                    <a:pt x="346" y="475"/>
                    <a:pt x="260" y="47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4118" name="Freeform 22"/>
            <p:cNvSpPr>
              <a:spLocks noChangeArrowheads="1"/>
            </p:cNvSpPr>
            <p:nvPr/>
          </p:nvSpPr>
          <p:spPr bwMode="auto">
            <a:xfrm>
              <a:off x="3252066" y="1193865"/>
              <a:ext cx="863090" cy="367855"/>
            </a:xfrm>
            <a:custGeom>
              <a:avLst/>
              <a:gdLst>
                <a:gd name="T0" fmla="*/ 44 w 3198"/>
                <a:gd name="T1" fmla="*/ 1188 h 1362"/>
                <a:gd name="T2" fmla="*/ 44 w 3198"/>
                <a:gd name="T3" fmla="*/ 1188 h 1362"/>
                <a:gd name="T4" fmla="*/ 87 w 3198"/>
                <a:gd name="T5" fmla="*/ 1296 h 1362"/>
                <a:gd name="T6" fmla="*/ 217 w 3198"/>
                <a:gd name="T7" fmla="*/ 1274 h 1362"/>
                <a:gd name="T8" fmla="*/ 238 w 3198"/>
                <a:gd name="T9" fmla="*/ 1167 h 1362"/>
                <a:gd name="T10" fmla="*/ 626 w 3198"/>
                <a:gd name="T11" fmla="*/ 907 h 1362"/>
                <a:gd name="T12" fmla="*/ 1081 w 3198"/>
                <a:gd name="T13" fmla="*/ 195 h 1362"/>
                <a:gd name="T14" fmla="*/ 1058 w 3198"/>
                <a:gd name="T15" fmla="*/ 345 h 1362"/>
                <a:gd name="T16" fmla="*/ 1253 w 3198"/>
                <a:gd name="T17" fmla="*/ 410 h 1362"/>
                <a:gd name="T18" fmla="*/ 1448 w 3198"/>
                <a:gd name="T19" fmla="*/ 345 h 1362"/>
                <a:gd name="T20" fmla="*/ 1642 w 3198"/>
                <a:gd name="T21" fmla="*/ 303 h 1362"/>
                <a:gd name="T22" fmla="*/ 2074 w 3198"/>
                <a:gd name="T23" fmla="*/ 324 h 1362"/>
                <a:gd name="T24" fmla="*/ 3197 w 3198"/>
                <a:gd name="T25" fmla="*/ 907 h 1362"/>
                <a:gd name="T26" fmla="*/ 1555 w 3198"/>
                <a:gd name="T27" fmla="*/ 43 h 1362"/>
                <a:gd name="T28" fmla="*/ 476 w 3198"/>
                <a:gd name="T29" fmla="*/ 259 h 1362"/>
                <a:gd name="T30" fmla="*/ 44 w 3198"/>
                <a:gd name="T31" fmla="*/ 1188 h 1362"/>
                <a:gd name="T32" fmla="*/ 87 w 3198"/>
                <a:gd name="T33" fmla="*/ 1167 h 1362"/>
                <a:gd name="T34" fmla="*/ 87 w 3198"/>
                <a:gd name="T35" fmla="*/ 1167 h 1362"/>
                <a:gd name="T36" fmla="*/ 130 w 3198"/>
                <a:gd name="T37" fmla="*/ 842 h 1362"/>
                <a:gd name="T38" fmla="*/ 281 w 3198"/>
                <a:gd name="T39" fmla="*/ 540 h 1362"/>
                <a:gd name="T40" fmla="*/ 519 w 3198"/>
                <a:gd name="T41" fmla="*/ 324 h 1362"/>
                <a:gd name="T42" fmla="*/ 799 w 3198"/>
                <a:gd name="T43" fmla="*/ 173 h 1362"/>
                <a:gd name="T44" fmla="*/ 519 w 3198"/>
                <a:gd name="T45" fmla="*/ 345 h 1362"/>
                <a:gd name="T46" fmla="*/ 303 w 3198"/>
                <a:gd name="T47" fmla="*/ 562 h 1362"/>
                <a:gd name="T48" fmla="*/ 152 w 3198"/>
                <a:gd name="T49" fmla="*/ 842 h 1362"/>
                <a:gd name="T50" fmla="*/ 87 w 3198"/>
                <a:gd name="T51" fmla="*/ 1167 h 1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98" h="1362">
                  <a:moveTo>
                    <a:pt x="44" y="1188"/>
                  </a:moveTo>
                  <a:lnTo>
                    <a:pt x="44" y="1188"/>
                  </a:lnTo>
                  <a:cubicBezTo>
                    <a:pt x="44" y="1232"/>
                    <a:pt x="65" y="1253"/>
                    <a:pt x="87" y="1296"/>
                  </a:cubicBezTo>
                  <a:cubicBezTo>
                    <a:pt x="108" y="1339"/>
                    <a:pt x="173" y="1318"/>
                    <a:pt x="217" y="1274"/>
                  </a:cubicBezTo>
                  <a:cubicBezTo>
                    <a:pt x="217" y="1232"/>
                    <a:pt x="217" y="1188"/>
                    <a:pt x="238" y="1167"/>
                  </a:cubicBezTo>
                  <a:cubicBezTo>
                    <a:pt x="346" y="1361"/>
                    <a:pt x="562" y="1188"/>
                    <a:pt x="626" y="907"/>
                  </a:cubicBezTo>
                  <a:cubicBezTo>
                    <a:pt x="691" y="627"/>
                    <a:pt x="821" y="368"/>
                    <a:pt x="1081" y="195"/>
                  </a:cubicBezTo>
                  <a:cubicBezTo>
                    <a:pt x="1016" y="216"/>
                    <a:pt x="1016" y="303"/>
                    <a:pt x="1058" y="345"/>
                  </a:cubicBezTo>
                  <a:cubicBezTo>
                    <a:pt x="1102" y="389"/>
                    <a:pt x="1188" y="410"/>
                    <a:pt x="1253" y="410"/>
                  </a:cubicBezTo>
                  <a:cubicBezTo>
                    <a:pt x="1318" y="389"/>
                    <a:pt x="1383" y="368"/>
                    <a:pt x="1448" y="345"/>
                  </a:cubicBezTo>
                  <a:cubicBezTo>
                    <a:pt x="1513" y="324"/>
                    <a:pt x="1577" y="303"/>
                    <a:pt x="1642" y="303"/>
                  </a:cubicBezTo>
                  <a:cubicBezTo>
                    <a:pt x="1772" y="281"/>
                    <a:pt x="1922" y="303"/>
                    <a:pt x="2074" y="324"/>
                  </a:cubicBezTo>
                  <a:cubicBezTo>
                    <a:pt x="2484" y="368"/>
                    <a:pt x="2938" y="583"/>
                    <a:pt x="3197" y="907"/>
                  </a:cubicBezTo>
                  <a:cubicBezTo>
                    <a:pt x="2786" y="389"/>
                    <a:pt x="2225" y="108"/>
                    <a:pt x="1555" y="43"/>
                  </a:cubicBezTo>
                  <a:cubicBezTo>
                    <a:pt x="1166" y="0"/>
                    <a:pt x="778" y="43"/>
                    <a:pt x="476" y="259"/>
                  </a:cubicBezTo>
                  <a:cubicBezTo>
                    <a:pt x="152" y="475"/>
                    <a:pt x="0" y="821"/>
                    <a:pt x="44" y="1188"/>
                  </a:cubicBezTo>
                  <a:close/>
                  <a:moveTo>
                    <a:pt x="87" y="1167"/>
                  </a:moveTo>
                  <a:lnTo>
                    <a:pt x="87" y="1167"/>
                  </a:lnTo>
                  <a:cubicBezTo>
                    <a:pt x="87" y="1059"/>
                    <a:pt x="108" y="950"/>
                    <a:pt x="130" y="842"/>
                  </a:cubicBezTo>
                  <a:cubicBezTo>
                    <a:pt x="152" y="735"/>
                    <a:pt x="217" y="627"/>
                    <a:pt x="281" y="540"/>
                  </a:cubicBezTo>
                  <a:cubicBezTo>
                    <a:pt x="346" y="454"/>
                    <a:pt x="432" y="389"/>
                    <a:pt x="519" y="324"/>
                  </a:cubicBezTo>
                  <a:cubicBezTo>
                    <a:pt x="605" y="259"/>
                    <a:pt x="691" y="195"/>
                    <a:pt x="799" y="173"/>
                  </a:cubicBezTo>
                  <a:cubicBezTo>
                    <a:pt x="713" y="216"/>
                    <a:pt x="605" y="259"/>
                    <a:pt x="519" y="345"/>
                  </a:cubicBezTo>
                  <a:cubicBezTo>
                    <a:pt x="432" y="410"/>
                    <a:pt x="367" y="475"/>
                    <a:pt x="303" y="562"/>
                  </a:cubicBezTo>
                  <a:cubicBezTo>
                    <a:pt x="238" y="648"/>
                    <a:pt x="173" y="756"/>
                    <a:pt x="152" y="842"/>
                  </a:cubicBezTo>
                  <a:cubicBezTo>
                    <a:pt x="130" y="950"/>
                    <a:pt x="108" y="1059"/>
                    <a:pt x="87" y="11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4119" name="Freeform 23"/>
            <p:cNvSpPr>
              <a:spLocks noChangeArrowheads="1"/>
            </p:cNvSpPr>
            <p:nvPr/>
          </p:nvSpPr>
          <p:spPr bwMode="auto">
            <a:xfrm>
              <a:off x="3240161" y="1135532"/>
              <a:ext cx="361903" cy="174999"/>
            </a:xfrm>
            <a:custGeom>
              <a:avLst/>
              <a:gdLst>
                <a:gd name="T0" fmla="*/ 1339 w 1340"/>
                <a:gd name="T1" fmla="*/ 194 h 649"/>
                <a:gd name="T2" fmla="*/ 1339 w 1340"/>
                <a:gd name="T3" fmla="*/ 194 h 649"/>
                <a:gd name="T4" fmla="*/ 540 w 1340"/>
                <a:gd name="T5" fmla="*/ 216 h 649"/>
                <a:gd name="T6" fmla="*/ 410 w 1340"/>
                <a:gd name="T7" fmla="*/ 238 h 649"/>
                <a:gd name="T8" fmla="*/ 260 w 1340"/>
                <a:gd name="T9" fmla="*/ 216 h 649"/>
                <a:gd name="T10" fmla="*/ 216 w 1340"/>
                <a:gd name="T11" fmla="*/ 87 h 649"/>
                <a:gd name="T12" fmla="*/ 324 w 1340"/>
                <a:gd name="T13" fmla="*/ 43 h 649"/>
                <a:gd name="T14" fmla="*/ 87 w 1340"/>
                <a:gd name="T15" fmla="*/ 65 h 649"/>
                <a:gd name="T16" fmla="*/ 43 w 1340"/>
                <a:gd name="T17" fmla="*/ 302 h 649"/>
                <a:gd name="T18" fmla="*/ 260 w 1340"/>
                <a:gd name="T19" fmla="*/ 432 h 649"/>
                <a:gd name="T20" fmla="*/ 195 w 1340"/>
                <a:gd name="T21" fmla="*/ 497 h 649"/>
                <a:gd name="T22" fmla="*/ 410 w 1340"/>
                <a:gd name="T23" fmla="*/ 454 h 649"/>
                <a:gd name="T24" fmla="*/ 1339 w 1340"/>
                <a:gd name="T25" fmla="*/ 194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40" h="649">
                  <a:moveTo>
                    <a:pt x="1339" y="194"/>
                  </a:moveTo>
                  <a:lnTo>
                    <a:pt x="1339" y="194"/>
                  </a:lnTo>
                  <a:cubicBezTo>
                    <a:pt x="1080" y="130"/>
                    <a:pt x="799" y="130"/>
                    <a:pt x="540" y="216"/>
                  </a:cubicBezTo>
                  <a:cubicBezTo>
                    <a:pt x="497" y="216"/>
                    <a:pt x="454" y="238"/>
                    <a:pt x="410" y="238"/>
                  </a:cubicBezTo>
                  <a:cubicBezTo>
                    <a:pt x="367" y="259"/>
                    <a:pt x="302" y="238"/>
                    <a:pt x="260" y="216"/>
                  </a:cubicBezTo>
                  <a:cubicBezTo>
                    <a:pt x="238" y="194"/>
                    <a:pt x="195" y="152"/>
                    <a:pt x="216" y="87"/>
                  </a:cubicBezTo>
                  <a:cubicBezTo>
                    <a:pt x="238" y="43"/>
                    <a:pt x="281" y="22"/>
                    <a:pt x="324" y="43"/>
                  </a:cubicBezTo>
                  <a:cubicBezTo>
                    <a:pt x="260" y="0"/>
                    <a:pt x="151" y="0"/>
                    <a:pt x="87" y="65"/>
                  </a:cubicBezTo>
                  <a:cubicBezTo>
                    <a:pt x="22" y="130"/>
                    <a:pt x="0" y="216"/>
                    <a:pt x="43" y="302"/>
                  </a:cubicBezTo>
                  <a:cubicBezTo>
                    <a:pt x="87" y="389"/>
                    <a:pt x="173" y="432"/>
                    <a:pt x="260" y="432"/>
                  </a:cubicBezTo>
                  <a:cubicBezTo>
                    <a:pt x="238" y="432"/>
                    <a:pt x="195" y="454"/>
                    <a:pt x="195" y="497"/>
                  </a:cubicBezTo>
                  <a:cubicBezTo>
                    <a:pt x="130" y="648"/>
                    <a:pt x="389" y="475"/>
                    <a:pt x="410" y="454"/>
                  </a:cubicBezTo>
                  <a:cubicBezTo>
                    <a:pt x="648" y="302"/>
                    <a:pt x="1059" y="130"/>
                    <a:pt x="1339" y="19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4120" name="Freeform 24"/>
            <p:cNvSpPr>
              <a:spLocks noChangeArrowheads="1"/>
            </p:cNvSpPr>
            <p:nvPr/>
          </p:nvSpPr>
          <p:spPr bwMode="auto">
            <a:xfrm>
              <a:off x="3928252" y="960533"/>
              <a:ext cx="595235" cy="619044"/>
            </a:xfrm>
            <a:custGeom>
              <a:avLst/>
              <a:gdLst>
                <a:gd name="T0" fmla="*/ 0 w 2204"/>
                <a:gd name="T1" fmla="*/ 540 h 2291"/>
                <a:gd name="T2" fmla="*/ 0 w 2204"/>
                <a:gd name="T3" fmla="*/ 540 h 2291"/>
                <a:gd name="T4" fmla="*/ 864 w 2204"/>
                <a:gd name="T5" fmla="*/ 1577 h 2291"/>
                <a:gd name="T6" fmla="*/ 1576 w 2204"/>
                <a:gd name="T7" fmla="*/ 2246 h 2291"/>
                <a:gd name="T8" fmla="*/ 1793 w 2204"/>
                <a:gd name="T9" fmla="*/ 2268 h 2291"/>
                <a:gd name="T10" fmla="*/ 2203 w 2204"/>
                <a:gd name="T11" fmla="*/ 2246 h 2291"/>
                <a:gd name="T12" fmla="*/ 1403 w 2204"/>
                <a:gd name="T13" fmla="*/ 1966 h 2291"/>
                <a:gd name="T14" fmla="*/ 1188 w 2204"/>
                <a:gd name="T15" fmla="*/ 1512 h 2291"/>
                <a:gd name="T16" fmla="*/ 1317 w 2204"/>
                <a:gd name="T17" fmla="*/ 1382 h 2291"/>
                <a:gd name="T18" fmla="*/ 1468 w 2204"/>
                <a:gd name="T19" fmla="*/ 1469 h 2291"/>
                <a:gd name="T20" fmla="*/ 1361 w 2204"/>
                <a:gd name="T21" fmla="*/ 1253 h 2291"/>
                <a:gd name="T22" fmla="*/ 1144 w 2204"/>
                <a:gd name="T23" fmla="*/ 1318 h 2291"/>
                <a:gd name="T24" fmla="*/ 1403 w 2204"/>
                <a:gd name="T25" fmla="*/ 627 h 2291"/>
                <a:gd name="T26" fmla="*/ 1274 w 2204"/>
                <a:gd name="T27" fmla="*/ 648 h 2291"/>
                <a:gd name="T28" fmla="*/ 1403 w 2204"/>
                <a:gd name="T29" fmla="*/ 368 h 2291"/>
                <a:gd name="T30" fmla="*/ 1080 w 2204"/>
                <a:gd name="T31" fmla="*/ 540 h 2291"/>
                <a:gd name="T32" fmla="*/ 518 w 2204"/>
                <a:gd name="T33" fmla="*/ 0 h 2291"/>
                <a:gd name="T34" fmla="*/ 432 w 2204"/>
                <a:gd name="T35" fmla="*/ 670 h 2291"/>
                <a:gd name="T36" fmla="*/ 0 w 2204"/>
                <a:gd name="T37" fmla="*/ 540 h 2291"/>
                <a:gd name="T38" fmla="*/ 842 w 2204"/>
                <a:gd name="T39" fmla="*/ 735 h 2291"/>
                <a:gd name="T40" fmla="*/ 842 w 2204"/>
                <a:gd name="T41" fmla="*/ 735 h 2291"/>
                <a:gd name="T42" fmla="*/ 648 w 2204"/>
                <a:gd name="T43" fmla="*/ 195 h 2291"/>
                <a:gd name="T44" fmla="*/ 777 w 2204"/>
                <a:gd name="T45" fmla="*/ 454 h 2291"/>
                <a:gd name="T46" fmla="*/ 864 w 2204"/>
                <a:gd name="T47" fmla="*/ 713 h 2291"/>
                <a:gd name="T48" fmla="*/ 971 w 2204"/>
                <a:gd name="T49" fmla="*/ 1274 h 2291"/>
                <a:gd name="T50" fmla="*/ 1166 w 2204"/>
                <a:gd name="T51" fmla="*/ 1814 h 2291"/>
                <a:gd name="T52" fmla="*/ 1253 w 2204"/>
                <a:gd name="T53" fmla="*/ 1923 h 2291"/>
                <a:gd name="T54" fmla="*/ 1339 w 2204"/>
                <a:gd name="T55" fmla="*/ 2031 h 2291"/>
                <a:gd name="T56" fmla="*/ 1468 w 2204"/>
                <a:gd name="T57" fmla="*/ 2117 h 2291"/>
                <a:gd name="T58" fmla="*/ 1598 w 2204"/>
                <a:gd name="T59" fmla="*/ 2160 h 2291"/>
                <a:gd name="T60" fmla="*/ 1447 w 2204"/>
                <a:gd name="T61" fmla="*/ 2117 h 2291"/>
                <a:gd name="T62" fmla="*/ 1339 w 2204"/>
                <a:gd name="T63" fmla="*/ 2031 h 2291"/>
                <a:gd name="T64" fmla="*/ 1144 w 2204"/>
                <a:gd name="T65" fmla="*/ 1814 h 2291"/>
                <a:gd name="T66" fmla="*/ 950 w 2204"/>
                <a:gd name="T67" fmla="*/ 1296 h 2291"/>
                <a:gd name="T68" fmla="*/ 842 w 2204"/>
                <a:gd name="T69" fmla="*/ 735 h 2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04" h="2291">
                  <a:moveTo>
                    <a:pt x="0" y="540"/>
                  </a:moveTo>
                  <a:lnTo>
                    <a:pt x="0" y="540"/>
                  </a:lnTo>
                  <a:cubicBezTo>
                    <a:pt x="410" y="735"/>
                    <a:pt x="669" y="1188"/>
                    <a:pt x="864" y="1577"/>
                  </a:cubicBezTo>
                  <a:cubicBezTo>
                    <a:pt x="1015" y="1923"/>
                    <a:pt x="1253" y="2160"/>
                    <a:pt x="1576" y="2246"/>
                  </a:cubicBezTo>
                  <a:cubicBezTo>
                    <a:pt x="1641" y="2268"/>
                    <a:pt x="1728" y="2268"/>
                    <a:pt x="1793" y="2268"/>
                  </a:cubicBezTo>
                  <a:cubicBezTo>
                    <a:pt x="1944" y="2290"/>
                    <a:pt x="2073" y="2246"/>
                    <a:pt x="2203" y="2246"/>
                  </a:cubicBezTo>
                  <a:cubicBezTo>
                    <a:pt x="1922" y="2246"/>
                    <a:pt x="1620" y="2160"/>
                    <a:pt x="1403" y="1966"/>
                  </a:cubicBezTo>
                  <a:cubicBezTo>
                    <a:pt x="1296" y="1858"/>
                    <a:pt x="1123" y="1685"/>
                    <a:pt x="1188" y="1512"/>
                  </a:cubicBezTo>
                  <a:cubicBezTo>
                    <a:pt x="1209" y="1447"/>
                    <a:pt x="1253" y="1404"/>
                    <a:pt x="1317" y="1382"/>
                  </a:cubicBezTo>
                  <a:cubicBezTo>
                    <a:pt x="1382" y="1361"/>
                    <a:pt x="1447" y="1404"/>
                    <a:pt x="1468" y="1469"/>
                  </a:cubicBezTo>
                  <a:cubicBezTo>
                    <a:pt x="1490" y="1382"/>
                    <a:pt x="1447" y="1296"/>
                    <a:pt x="1361" y="1253"/>
                  </a:cubicBezTo>
                  <a:cubicBezTo>
                    <a:pt x="1296" y="1209"/>
                    <a:pt x="1209" y="1253"/>
                    <a:pt x="1144" y="1318"/>
                  </a:cubicBezTo>
                  <a:cubicBezTo>
                    <a:pt x="1144" y="1059"/>
                    <a:pt x="1253" y="821"/>
                    <a:pt x="1403" y="627"/>
                  </a:cubicBezTo>
                  <a:cubicBezTo>
                    <a:pt x="1403" y="627"/>
                    <a:pt x="1339" y="627"/>
                    <a:pt x="1274" y="648"/>
                  </a:cubicBezTo>
                  <a:cubicBezTo>
                    <a:pt x="1274" y="648"/>
                    <a:pt x="1296" y="540"/>
                    <a:pt x="1403" y="368"/>
                  </a:cubicBezTo>
                  <a:cubicBezTo>
                    <a:pt x="1253" y="411"/>
                    <a:pt x="1209" y="432"/>
                    <a:pt x="1080" y="540"/>
                  </a:cubicBezTo>
                  <a:cubicBezTo>
                    <a:pt x="1101" y="151"/>
                    <a:pt x="691" y="238"/>
                    <a:pt x="518" y="0"/>
                  </a:cubicBezTo>
                  <a:cubicBezTo>
                    <a:pt x="669" y="216"/>
                    <a:pt x="259" y="476"/>
                    <a:pt x="432" y="670"/>
                  </a:cubicBezTo>
                  <a:cubicBezTo>
                    <a:pt x="302" y="605"/>
                    <a:pt x="151" y="540"/>
                    <a:pt x="0" y="540"/>
                  </a:cubicBezTo>
                  <a:close/>
                  <a:moveTo>
                    <a:pt x="842" y="735"/>
                  </a:moveTo>
                  <a:lnTo>
                    <a:pt x="842" y="735"/>
                  </a:lnTo>
                  <a:cubicBezTo>
                    <a:pt x="799" y="540"/>
                    <a:pt x="734" y="368"/>
                    <a:pt x="648" y="195"/>
                  </a:cubicBezTo>
                  <a:cubicBezTo>
                    <a:pt x="691" y="281"/>
                    <a:pt x="734" y="368"/>
                    <a:pt x="777" y="454"/>
                  </a:cubicBezTo>
                  <a:cubicBezTo>
                    <a:pt x="821" y="540"/>
                    <a:pt x="842" y="627"/>
                    <a:pt x="864" y="713"/>
                  </a:cubicBezTo>
                  <a:cubicBezTo>
                    <a:pt x="907" y="907"/>
                    <a:pt x="929" y="1102"/>
                    <a:pt x="971" y="1274"/>
                  </a:cubicBezTo>
                  <a:cubicBezTo>
                    <a:pt x="1015" y="1469"/>
                    <a:pt x="1058" y="1641"/>
                    <a:pt x="1166" y="1814"/>
                  </a:cubicBezTo>
                  <a:cubicBezTo>
                    <a:pt x="1188" y="1858"/>
                    <a:pt x="1209" y="1879"/>
                    <a:pt x="1253" y="1923"/>
                  </a:cubicBezTo>
                  <a:cubicBezTo>
                    <a:pt x="1274" y="1966"/>
                    <a:pt x="1317" y="1987"/>
                    <a:pt x="1339" y="2031"/>
                  </a:cubicBezTo>
                  <a:cubicBezTo>
                    <a:pt x="1382" y="2052"/>
                    <a:pt x="1426" y="2073"/>
                    <a:pt x="1468" y="2117"/>
                  </a:cubicBezTo>
                  <a:cubicBezTo>
                    <a:pt x="1490" y="2138"/>
                    <a:pt x="1533" y="2138"/>
                    <a:pt x="1598" y="2160"/>
                  </a:cubicBezTo>
                  <a:cubicBezTo>
                    <a:pt x="1533" y="2160"/>
                    <a:pt x="1490" y="2138"/>
                    <a:pt x="1447" y="2117"/>
                  </a:cubicBezTo>
                  <a:cubicBezTo>
                    <a:pt x="1403" y="2096"/>
                    <a:pt x="1382" y="2073"/>
                    <a:pt x="1339" y="2031"/>
                  </a:cubicBezTo>
                  <a:cubicBezTo>
                    <a:pt x="1253" y="1966"/>
                    <a:pt x="1188" y="1901"/>
                    <a:pt x="1144" y="1814"/>
                  </a:cubicBezTo>
                  <a:cubicBezTo>
                    <a:pt x="1036" y="1664"/>
                    <a:pt x="994" y="1469"/>
                    <a:pt x="950" y="1296"/>
                  </a:cubicBezTo>
                  <a:cubicBezTo>
                    <a:pt x="907" y="1102"/>
                    <a:pt x="885" y="907"/>
                    <a:pt x="842" y="73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4121" name="Freeform 25"/>
            <p:cNvSpPr>
              <a:spLocks noChangeArrowheads="1"/>
            </p:cNvSpPr>
            <p:nvPr/>
          </p:nvSpPr>
          <p:spPr bwMode="auto">
            <a:xfrm>
              <a:off x="3694920" y="1089103"/>
              <a:ext cx="414284" cy="314284"/>
            </a:xfrm>
            <a:custGeom>
              <a:avLst/>
              <a:gdLst>
                <a:gd name="T0" fmla="*/ 0 w 1534"/>
                <a:gd name="T1" fmla="*/ 237 h 1166"/>
                <a:gd name="T2" fmla="*/ 0 w 1534"/>
                <a:gd name="T3" fmla="*/ 237 h 1166"/>
                <a:gd name="T4" fmla="*/ 1533 w 1534"/>
                <a:gd name="T5" fmla="*/ 1165 h 1166"/>
                <a:gd name="T6" fmla="*/ 389 w 1534"/>
                <a:gd name="T7" fmla="*/ 0 h 1166"/>
                <a:gd name="T8" fmla="*/ 648 w 1534"/>
                <a:gd name="T9" fmla="*/ 259 h 1166"/>
                <a:gd name="T10" fmla="*/ 0 w 1534"/>
                <a:gd name="T11" fmla="*/ 237 h 1166"/>
                <a:gd name="T12" fmla="*/ 367 w 1534"/>
                <a:gd name="T13" fmla="*/ 302 h 1166"/>
                <a:gd name="T14" fmla="*/ 367 w 1534"/>
                <a:gd name="T15" fmla="*/ 302 h 1166"/>
                <a:gd name="T16" fmla="*/ 626 w 1534"/>
                <a:gd name="T17" fmla="*/ 388 h 1166"/>
                <a:gd name="T18" fmla="*/ 885 w 1534"/>
                <a:gd name="T19" fmla="*/ 496 h 1166"/>
                <a:gd name="T20" fmla="*/ 1101 w 1534"/>
                <a:gd name="T21" fmla="*/ 647 h 1166"/>
                <a:gd name="T22" fmla="*/ 1274 w 1534"/>
                <a:gd name="T23" fmla="*/ 842 h 1166"/>
                <a:gd name="T24" fmla="*/ 1080 w 1534"/>
                <a:gd name="T25" fmla="*/ 669 h 1166"/>
                <a:gd name="T26" fmla="*/ 864 w 1534"/>
                <a:gd name="T27" fmla="*/ 518 h 1166"/>
                <a:gd name="T28" fmla="*/ 626 w 1534"/>
                <a:gd name="T29" fmla="*/ 410 h 1166"/>
                <a:gd name="T30" fmla="*/ 367 w 1534"/>
                <a:gd name="T31" fmla="*/ 302 h 1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34" h="1166">
                  <a:moveTo>
                    <a:pt x="0" y="237"/>
                  </a:moveTo>
                  <a:lnTo>
                    <a:pt x="0" y="237"/>
                  </a:lnTo>
                  <a:cubicBezTo>
                    <a:pt x="583" y="388"/>
                    <a:pt x="1123" y="733"/>
                    <a:pt x="1533" y="1165"/>
                  </a:cubicBezTo>
                  <a:cubicBezTo>
                    <a:pt x="1361" y="820"/>
                    <a:pt x="821" y="64"/>
                    <a:pt x="389" y="0"/>
                  </a:cubicBezTo>
                  <a:cubicBezTo>
                    <a:pt x="410" y="21"/>
                    <a:pt x="605" y="194"/>
                    <a:pt x="648" y="259"/>
                  </a:cubicBezTo>
                  <a:cubicBezTo>
                    <a:pt x="475" y="172"/>
                    <a:pt x="194" y="151"/>
                    <a:pt x="0" y="237"/>
                  </a:cubicBezTo>
                  <a:close/>
                  <a:moveTo>
                    <a:pt x="367" y="302"/>
                  </a:moveTo>
                  <a:lnTo>
                    <a:pt x="367" y="302"/>
                  </a:lnTo>
                  <a:cubicBezTo>
                    <a:pt x="453" y="324"/>
                    <a:pt x="562" y="345"/>
                    <a:pt x="626" y="388"/>
                  </a:cubicBezTo>
                  <a:cubicBezTo>
                    <a:pt x="712" y="410"/>
                    <a:pt x="799" y="453"/>
                    <a:pt x="885" y="496"/>
                  </a:cubicBezTo>
                  <a:cubicBezTo>
                    <a:pt x="950" y="539"/>
                    <a:pt x="1037" y="604"/>
                    <a:pt x="1101" y="647"/>
                  </a:cubicBezTo>
                  <a:cubicBezTo>
                    <a:pt x="1166" y="712"/>
                    <a:pt x="1231" y="777"/>
                    <a:pt x="1274" y="842"/>
                  </a:cubicBezTo>
                  <a:cubicBezTo>
                    <a:pt x="1209" y="777"/>
                    <a:pt x="1144" y="733"/>
                    <a:pt x="1080" y="669"/>
                  </a:cubicBezTo>
                  <a:cubicBezTo>
                    <a:pt x="1015" y="626"/>
                    <a:pt x="950" y="561"/>
                    <a:pt x="864" y="518"/>
                  </a:cubicBezTo>
                  <a:cubicBezTo>
                    <a:pt x="799" y="474"/>
                    <a:pt x="712" y="431"/>
                    <a:pt x="626" y="410"/>
                  </a:cubicBezTo>
                  <a:cubicBezTo>
                    <a:pt x="540" y="366"/>
                    <a:pt x="453" y="345"/>
                    <a:pt x="367" y="30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4122" name="Freeform 26"/>
            <p:cNvSpPr>
              <a:spLocks noChangeArrowheads="1"/>
            </p:cNvSpPr>
            <p:nvPr/>
          </p:nvSpPr>
          <p:spPr bwMode="auto">
            <a:xfrm>
              <a:off x="4336583" y="1286722"/>
              <a:ext cx="198809" cy="227379"/>
            </a:xfrm>
            <a:custGeom>
              <a:avLst/>
              <a:gdLst>
                <a:gd name="T0" fmla="*/ 734 w 735"/>
                <a:gd name="T1" fmla="*/ 843 h 844"/>
                <a:gd name="T2" fmla="*/ 734 w 735"/>
                <a:gd name="T3" fmla="*/ 843 h 844"/>
                <a:gd name="T4" fmla="*/ 216 w 735"/>
                <a:gd name="T5" fmla="*/ 130 h 844"/>
                <a:gd name="T6" fmla="*/ 734 w 735"/>
                <a:gd name="T7" fmla="*/ 843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5" h="844">
                  <a:moveTo>
                    <a:pt x="734" y="843"/>
                  </a:moveTo>
                  <a:lnTo>
                    <a:pt x="734" y="843"/>
                  </a:lnTo>
                  <a:cubicBezTo>
                    <a:pt x="734" y="843"/>
                    <a:pt x="432" y="0"/>
                    <a:pt x="216" y="130"/>
                  </a:cubicBezTo>
                  <a:cubicBezTo>
                    <a:pt x="0" y="282"/>
                    <a:pt x="734" y="843"/>
                    <a:pt x="734" y="84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4123" name="Freeform 27"/>
            <p:cNvSpPr>
              <a:spLocks noChangeArrowheads="1"/>
            </p:cNvSpPr>
            <p:nvPr/>
          </p:nvSpPr>
          <p:spPr bwMode="auto">
            <a:xfrm>
              <a:off x="5952052" y="1467673"/>
              <a:ext cx="1177374" cy="2174988"/>
            </a:xfrm>
            <a:custGeom>
              <a:avLst/>
              <a:gdLst>
                <a:gd name="T0" fmla="*/ 0 w 4363"/>
                <a:gd name="T1" fmla="*/ 0 h 8056"/>
                <a:gd name="T2" fmla="*/ 0 w 4363"/>
                <a:gd name="T3" fmla="*/ 0 h 8056"/>
                <a:gd name="T4" fmla="*/ 0 w 4363"/>
                <a:gd name="T5" fmla="*/ 238 h 8056"/>
                <a:gd name="T6" fmla="*/ 3261 w 4363"/>
                <a:gd name="T7" fmla="*/ 238 h 8056"/>
                <a:gd name="T8" fmla="*/ 4146 w 4363"/>
                <a:gd name="T9" fmla="*/ 1102 h 8056"/>
                <a:gd name="T10" fmla="*/ 4146 w 4363"/>
                <a:gd name="T11" fmla="*/ 6954 h 8056"/>
                <a:gd name="T12" fmla="*/ 3261 w 4363"/>
                <a:gd name="T13" fmla="*/ 7839 h 8056"/>
                <a:gd name="T14" fmla="*/ 0 w 4363"/>
                <a:gd name="T15" fmla="*/ 7839 h 8056"/>
                <a:gd name="T16" fmla="*/ 0 w 4363"/>
                <a:gd name="T17" fmla="*/ 8055 h 8056"/>
                <a:gd name="T18" fmla="*/ 3498 w 4363"/>
                <a:gd name="T19" fmla="*/ 8055 h 8056"/>
                <a:gd name="T20" fmla="*/ 3498 w 4363"/>
                <a:gd name="T21" fmla="*/ 7947 h 8056"/>
                <a:gd name="T22" fmla="*/ 4254 w 4363"/>
                <a:gd name="T23" fmla="*/ 7191 h 8056"/>
                <a:gd name="T24" fmla="*/ 4362 w 4363"/>
                <a:gd name="T25" fmla="*/ 7191 h 8056"/>
                <a:gd name="T26" fmla="*/ 4362 w 4363"/>
                <a:gd name="T27" fmla="*/ 886 h 8056"/>
                <a:gd name="T28" fmla="*/ 4254 w 4363"/>
                <a:gd name="T29" fmla="*/ 886 h 8056"/>
                <a:gd name="T30" fmla="*/ 3498 w 4363"/>
                <a:gd name="T31" fmla="*/ 108 h 8056"/>
                <a:gd name="T32" fmla="*/ 3498 w 4363"/>
                <a:gd name="T33" fmla="*/ 0 h 8056"/>
                <a:gd name="T34" fmla="*/ 0 w 4363"/>
                <a:gd name="T35" fmla="*/ 0 h 80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63" h="8056">
                  <a:moveTo>
                    <a:pt x="0" y="0"/>
                  </a:moveTo>
                  <a:lnTo>
                    <a:pt x="0" y="0"/>
                  </a:lnTo>
                  <a:cubicBezTo>
                    <a:pt x="0" y="238"/>
                    <a:pt x="0" y="238"/>
                    <a:pt x="0" y="238"/>
                  </a:cubicBezTo>
                  <a:cubicBezTo>
                    <a:pt x="3261" y="238"/>
                    <a:pt x="3261" y="238"/>
                    <a:pt x="3261" y="238"/>
                  </a:cubicBezTo>
                  <a:cubicBezTo>
                    <a:pt x="3325" y="691"/>
                    <a:pt x="3693" y="1058"/>
                    <a:pt x="4146" y="1102"/>
                  </a:cubicBezTo>
                  <a:cubicBezTo>
                    <a:pt x="4146" y="6954"/>
                    <a:pt x="4146" y="6954"/>
                    <a:pt x="4146" y="6954"/>
                  </a:cubicBezTo>
                  <a:cubicBezTo>
                    <a:pt x="3693" y="7018"/>
                    <a:pt x="3325" y="7386"/>
                    <a:pt x="3261" y="7839"/>
                  </a:cubicBezTo>
                  <a:cubicBezTo>
                    <a:pt x="0" y="7839"/>
                    <a:pt x="0" y="7839"/>
                    <a:pt x="0" y="7839"/>
                  </a:cubicBezTo>
                  <a:cubicBezTo>
                    <a:pt x="0" y="8055"/>
                    <a:pt x="0" y="8055"/>
                    <a:pt x="0" y="8055"/>
                  </a:cubicBezTo>
                  <a:cubicBezTo>
                    <a:pt x="3498" y="8055"/>
                    <a:pt x="3498" y="8055"/>
                    <a:pt x="3498" y="8055"/>
                  </a:cubicBezTo>
                  <a:cubicBezTo>
                    <a:pt x="3498" y="7947"/>
                    <a:pt x="3498" y="7947"/>
                    <a:pt x="3498" y="7947"/>
                  </a:cubicBezTo>
                  <a:cubicBezTo>
                    <a:pt x="3498" y="7537"/>
                    <a:pt x="3844" y="7191"/>
                    <a:pt x="4254" y="7191"/>
                  </a:cubicBezTo>
                  <a:cubicBezTo>
                    <a:pt x="4362" y="7191"/>
                    <a:pt x="4362" y="7191"/>
                    <a:pt x="4362" y="7191"/>
                  </a:cubicBezTo>
                  <a:cubicBezTo>
                    <a:pt x="4362" y="886"/>
                    <a:pt x="4362" y="886"/>
                    <a:pt x="4362" y="886"/>
                  </a:cubicBezTo>
                  <a:cubicBezTo>
                    <a:pt x="4254" y="886"/>
                    <a:pt x="4254" y="886"/>
                    <a:pt x="4254" y="886"/>
                  </a:cubicBezTo>
                  <a:cubicBezTo>
                    <a:pt x="3844" y="886"/>
                    <a:pt x="3498" y="540"/>
                    <a:pt x="3498" y="108"/>
                  </a:cubicBezTo>
                  <a:cubicBezTo>
                    <a:pt x="3498" y="0"/>
                    <a:pt x="3498" y="0"/>
                    <a:pt x="3498" y="0"/>
                  </a:cubicBez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4124" name="Freeform 28"/>
            <p:cNvSpPr>
              <a:spLocks noChangeArrowheads="1"/>
            </p:cNvSpPr>
            <p:nvPr/>
          </p:nvSpPr>
          <p:spPr bwMode="auto">
            <a:xfrm>
              <a:off x="1980644" y="1467673"/>
              <a:ext cx="1183327" cy="2174988"/>
            </a:xfrm>
            <a:custGeom>
              <a:avLst/>
              <a:gdLst>
                <a:gd name="T0" fmla="*/ 4384 w 4385"/>
                <a:gd name="T1" fmla="*/ 8055 h 8056"/>
                <a:gd name="T2" fmla="*/ 4384 w 4385"/>
                <a:gd name="T3" fmla="*/ 8055 h 8056"/>
                <a:gd name="T4" fmla="*/ 4384 w 4385"/>
                <a:gd name="T5" fmla="*/ 7839 h 8056"/>
                <a:gd name="T6" fmla="*/ 1101 w 4385"/>
                <a:gd name="T7" fmla="*/ 7839 h 8056"/>
                <a:gd name="T8" fmla="*/ 237 w 4385"/>
                <a:gd name="T9" fmla="*/ 6954 h 8056"/>
                <a:gd name="T10" fmla="*/ 237 w 4385"/>
                <a:gd name="T11" fmla="*/ 1102 h 8056"/>
                <a:gd name="T12" fmla="*/ 1101 w 4385"/>
                <a:gd name="T13" fmla="*/ 238 h 8056"/>
                <a:gd name="T14" fmla="*/ 4384 w 4385"/>
                <a:gd name="T15" fmla="*/ 238 h 8056"/>
                <a:gd name="T16" fmla="*/ 4384 w 4385"/>
                <a:gd name="T17" fmla="*/ 0 h 8056"/>
                <a:gd name="T18" fmla="*/ 886 w 4385"/>
                <a:gd name="T19" fmla="*/ 0 h 8056"/>
                <a:gd name="T20" fmla="*/ 886 w 4385"/>
                <a:gd name="T21" fmla="*/ 108 h 8056"/>
                <a:gd name="T22" fmla="*/ 108 w 4385"/>
                <a:gd name="T23" fmla="*/ 886 h 8056"/>
                <a:gd name="T24" fmla="*/ 0 w 4385"/>
                <a:gd name="T25" fmla="*/ 886 h 8056"/>
                <a:gd name="T26" fmla="*/ 0 w 4385"/>
                <a:gd name="T27" fmla="*/ 7191 h 8056"/>
                <a:gd name="T28" fmla="*/ 108 w 4385"/>
                <a:gd name="T29" fmla="*/ 7191 h 8056"/>
                <a:gd name="T30" fmla="*/ 886 w 4385"/>
                <a:gd name="T31" fmla="*/ 7947 h 8056"/>
                <a:gd name="T32" fmla="*/ 886 w 4385"/>
                <a:gd name="T33" fmla="*/ 8055 h 8056"/>
                <a:gd name="T34" fmla="*/ 4384 w 4385"/>
                <a:gd name="T35" fmla="*/ 8055 h 80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85" h="8056">
                  <a:moveTo>
                    <a:pt x="4384" y="8055"/>
                  </a:moveTo>
                  <a:lnTo>
                    <a:pt x="4384" y="8055"/>
                  </a:lnTo>
                  <a:cubicBezTo>
                    <a:pt x="4384" y="7839"/>
                    <a:pt x="4384" y="7839"/>
                    <a:pt x="4384" y="7839"/>
                  </a:cubicBezTo>
                  <a:cubicBezTo>
                    <a:pt x="1101" y="7839"/>
                    <a:pt x="1101" y="7839"/>
                    <a:pt x="1101" y="7839"/>
                  </a:cubicBezTo>
                  <a:cubicBezTo>
                    <a:pt x="1058" y="7386"/>
                    <a:pt x="691" y="7018"/>
                    <a:pt x="237" y="6954"/>
                  </a:cubicBezTo>
                  <a:cubicBezTo>
                    <a:pt x="237" y="1102"/>
                    <a:pt x="237" y="1102"/>
                    <a:pt x="237" y="1102"/>
                  </a:cubicBezTo>
                  <a:cubicBezTo>
                    <a:pt x="691" y="1058"/>
                    <a:pt x="1058" y="691"/>
                    <a:pt x="1101" y="238"/>
                  </a:cubicBezTo>
                  <a:cubicBezTo>
                    <a:pt x="4384" y="238"/>
                    <a:pt x="4384" y="238"/>
                    <a:pt x="4384" y="238"/>
                  </a:cubicBezTo>
                  <a:cubicBezTo>
                    <a:pt x="4384" y="0"/>
                    <a:pt x="4384" y="0"/>
                    <a:pt x="4384" y="0"/>
                  </a:cubicBezTo>
                  <a:cubicBezTo>
                    <a:pt x="886" y="0"/>
                    <a:pt x="886" y="0"/>
                    <a:pt x="886" y="0"/>
                  </a:cubicBezTo>
                  <a:cubicBezTo>
                    <a:pt x="886" y="108"/>
                    <a:pt x="886" y="108"/>
                    <a:pt x="886" y="108"/>
                  </a:cubicBezTo>
                  <a:cubicBezTo>
                    <a:pt x="886" y="540"/>
                    <a:pt x="540" y="886"/>
                    <a:pt x="108" y="886"/>
                  </a:cubicBezTo>
                  <a:cubicBezTo>
                    <a:pt x="0" y="886"/>
                    <a:pt x="0" y="886"/>
                    <a:pt x="0" y="886"/>
                  </a:cubicBezTo>
                  <a:cubicBezTo>
                    <a:pt x="0" y="7191"/>
                    <a:pt x="0" y="7191"/>
                    <a:pt x="0" y="7191"/>
                  </a:cubicBezTo>
                  <a:cubicBezTo>
                    <a:pt x="108" y="7191"/>
                    <a:pt x="108" y="7191"/>
                    <a:pt x="108" y="7191"/>
                  </a:cubicBezTo>
                  <a:cubicBezTo>
                    <a:pt x="540" y="7191"/>
                    <a:pt x="886" y="7537"/>
                    <a:pt x="886" y="7947"/>
                  </a:cubicBezTo>
                  <a:cubicBezTo>
                    <a:pt x="886" y="8055"/>
                    <a:pt x="886" y="8055"/>
                    <a:pt x="886" y="8055"/>
                  </a:cubicBezTo>
                  <a:lnTo>
                    <a:pt x="4384" y="8055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4125" name="Freeform 29"/>
            <p:cNvSpPr>
              <a:spLocks noChangeArrowheads="1"/>
            </p:cNvSpPr>
            <p:nvPr/>
          </p:nvSpPr>
          <p:spPr bwMode="auto">
            <a:xfrm>
              <a:off x="5952051" y="1397435"/>
              <a:ext cx="1247613" cy="2314274"/>
            </a:xfrm>
            <a:custGeom>
              <a:avLst/>
              <a:gdLst>
                <a:gd name="T0" fmla="*/ 4254 w 4622"/>
                <a:gd name="T1" fmla="*/ 885 h 8574"/>
                <a:gd name="T2" fmla="*/ 4254 w 4622"/>
                <a:gd name="T3" fmla="*/ 885 h 8574"/>
                <a:gd name="T4" fmla="*/ 3736 w 4622"/>
                <a:gd name="T5" fmla="*/ 367 h 8574"/>
                <a:gd name="T6" fmla="*/ 3736 w 4622"/>
                <a:gd name="T7" fmla="*/ 0 h 8574"/>
                <a:gd name="T8" fmla="*/ 0 w 4622"/>
                <a:gd name="T9" fmla="*/ 0 h 8574"/>
                <a:gd name="T10" fmla="*/ 0 w 4622"/>
                <a:gd name="T11" fmla="*/ 65 h 8574"/>
                <a:gd name="T12" fmla="*/ 3693 w 4622"/>
                <a:gd name="T13" fmla="*/ 65 h 8574"/>
                <a:gd name="T14" fmla="*/ 3693 w 4622"/>
                <a:gd name="T15" fmla="*/ 367 h 8574"/>
                <a:gd name="T16" fmla="*/ 4254 w 4622"/>
                <a:gd name="T17" fmla="*/ 950 h 8574"/>
                <a:gd name="T18" fmla="*/ 4578 w 4622"/>
                <a:gd name="T19" fmla="*/ 950 h 8574"/>
                <a:gd name="T20" fmla="*/ 4578 w 4622"/>
                <a:gd name="T21" fmla="*/ 7645 h 8574"/>
                <a:gd name="T22" fmla="*/ 4254 w 4622"/>
                <a:gd name="T23" fmla="*/ 7645 h 8574"/>
                <a:gd name="T24" fmla="*/ 3693 w 4622"/>
                <a:gd name="T25" fmla="*/ 8206 h 8574"/>
                <a:gd name="T26" fmla="*/ 3693 w 4622"/>
                <a:gd name="T27" fmla="*/ 8530 h 8574"/>
                <a:gd name="T28" fmla="*/ 0 w 4622"/>
                <a:gd name="T29" fmla="*/ 8530 h 8574"/>
                <a:gd name="T30" fmla="*/ 0 w 4622"/>
                <a:gd name="T31" fmla="*/ 8573 h 8574"/>
                <a:gd name="T32" fmla="*/ 3736 w 4622"/>
                <a:gd name="T33" fmla="*/ 8573 h 8574"/>
                <a:gd name="T34" fmla="*/ 3736 w 4622"/>
                <a:gd name="T35" fmla="*/ 8206 h 8574"/>
                <a:gd name="T36" fmla="*/ 4254 w 4622"/>
                <a:gd name="T37" fmla="*/ 7688 h 8574"/>
                <a:gd name="T38" fmla="*/ 4621 w 4622"/>
                <a:gd name="T39" fmla="*/ 7688 h 8574"/>
                <a:gd name="T40" fmla="*/ 4621 w 4622"/>
                <a:gd name="T41" fmla="*/ 885 h 8574"/>
                <a:gd name="T42" fmla="*/ 4254 w 4622"/>
                <a:gd name="T43" fmla="*/ 885 h 8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622" h="8574">
                  <a:moveTo>
                    <a:pt x="4254" y="885"/>
                  </a:moveTo>
                  <a:lnTo>
                    <a:pt x="4254" y="885"/>
                  </a:lnTo>
                  <a:cubicBezTo>
                    <a:pt x="3974" y="885"/>
                    <a:pt x="3736" y="670"/>
                    <a:pt x="3736" y="367"/>
                  </a:cubicBezTo>
                  <a:cubicBezTo>
                    <a:pt x="3736" y="0"/>
                    <a:pt x="3736" y="0"/>
                    <a:pt x="373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3693" y="65"/>
                    <a:pt x="3693" y="65"/>
                    <a:pt x="3693" y="65"/>
                  </a:cubicBezTo>
                  <a:cubicBezTo>
                    <a:pt x="3693" y="367"/>
                    <a:pt x="3693" y="367"/>
                    <a:pt x="3693" y="367"/>
                  </a:cubicBezTo>
                  <a:cubicBezTo>
                    <a:pt x="3693" y="691"/>
                    <a:pt x="3952" y="950"/>
                    <a:pt x="4254" y="950"/>
                  </a:cubicBezTo>
                  <a:cubicBezTo>
                    <a:pt x="4578" y="950"/>
                    <a:pt x="4578" y="950"/>
                    <a:pt x="4578" y="950"/>
                  </a:cubicBezTo>
                  <a:cubicBezTo>
                    <a:pt x="4578" y="7645"/>
                    <a:pt x="4578" y="7645"/>
                    <a:pt x="4578" y="7645"/>
                  </a:cubicBezTo>
                  <a:cubicBezTo>
                    <a:pt x="4254" y="7645"/>
                    <a:pt x="4254" y="7645"/>
                    <a:pt x="4254" y="7645"/>
                  </a:cubicBezTo>
                  <a:cubicBezTo>
                    <a:pt x="3952" y="7645"/>
                    <a:pt x="3693" y="7904"/>
                    <a:pt x="3693" y="8206"/>
                  </a:cubicBezTo>
                  <a:cubicBezTo>
                    <a:pt x="3693" y="8530"/>
                    <a:pt x="3693" y="8530"/>
                    <a:pt x="3693" y="8530"/>
                  </a:cubicBezTo>
                  <a:cubicBezTo>
                    <a:pt x="0" y="8530"/>
                    <a:pt x="0" y="8530"/>
                    <a:pt x="0" y="8530"/>
                  </a:cubicBezTo>
                  <a:cubicBezTo>
                    <a:pt x="0" y="8573"/>
                    <a:pt x="0" y="8573"/>
                    <a:pt x="0" y="8573"/>
                  </a:cubicBezTo>
                  <a:cubicBezTo>
                    <a:pt x="3736" y="8573"/>
                    <a:pt x="3736" y="8573"/>
                    <a:pt x="3736" y="8573"/>
                  </a:cubicBezTo>
                  <a:cubicBezTo>
                    <a:pt x="3736" y="8206"/>
                    <a:pt x="3736" y="8206"/>
                    <a:pt x="3736" y="8206"/>
                  </a:cubicBezTo>
                  <a:cubicBezTo>
                    <a:pt x="3736" y="7926"/>
                    <a:pt x="3974" y="7688"/>
                    <a:pt x="4254" y="7688"/>
                  </a:cubicBezTo>
                  <a:cubicBezTo>
                    <a:pt x="4621" y="7688"/>
                    <a:pt x="4621" y="7688"/>
                    <a:pt x="4621" y="7688"/>
                  </a:cubicBezTo>
                  <a:cubicBezTo>
                    <a:pt x="4621" y="885"/>
                    <a:pt x="4621" y="885"/>
                    <a:pt x="4621" y="885"/>
                  </a:cubicBezTo>
                  <a:lnTo>
                    <a:pt x="4254" y="885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  <p:sp>
          <p:nvSpPr>
            <p:cNvPr id="4126" name="Freeform 30"/>
            <p:cNvSpPr>
              <a:spLocks noChangeArrowheads="1"/>
            </p:cNvSpPr>
            <p:nvPr/>
          </p:nvSpPr>
          <p:spPr bwMode="auto">
            <a:xfrm>
              <a:off x="1910405" y="1397435"/>
              <a:ext cx="1253565" cy="2314274"/>
            </a:xfrm>
            <a:custGeom>
              <a:avLst/>
              <a:gdLst>
                <a:gd name="T0" fmla="*/ 4644 w 4645"/>
                <a:gd name="T1" fmla="*/ 8573 h 8574"/>
                <a:gd name="T2" fmla="*/ 4644 w 4645"/>
                <a:gd name="T3" fmla="*/ 8573 h 8574"/>
                <a:gd name="T4" fmla="*/ 4644 w 4645"/>
                <a:gd name="T5" fmla="*/ 8530 h 8574"/>
                <a:gd name="T6" fmla="*/ 951 w 4645"/>
                <a:gd name="T7" fmla="*/ 8530 h 8574"/>
                <a:gd name="T8" fmla="*/ 951 w 4645"/>
                <a:gd name="T9" fmla="*/ 8206 h 8574"/>
                <a:gd name="T10" fmla="*/ 368 w 4645"/>
                <a:gd name="T11" fmla="*/ 7645 h 8574"/>
                <a:gd name="T12" fmla="*/ 65 w 4645"/>
                <a:gd name="T13" fmla="*/ 7645 h 8574"/>
                <a:gd name="T14" fmla="*/ 65 w 4645"/>
                <a:gd name="T15" fmla="*/ 950 h 8574"/>
                <a:gd name="T16" fmla="*/ 368 w 4645"/>
                <a:gd name="T17" fmla="*/ 950 h 8574"/>
                <a:gd name="T18" fmla="*/ 951 w 4645"/>
                <a:gd name="T19" fmla="*/ 367 h 8574"/>
                <a:gd name="T20" fmla="*/ 951 w 4645"/>
                <a:gd name="T21" fmla="*/ 65 h 8574"/>
                <a:gd name="T22" fmla="*/ 4644 w 4645"/>
                <a:gd name="T23" fmla="*/ 65 h 8574"/>
                <a:gd name="T24" fmla="*/ 4644 w 4645"/>
                <a:gd name="T25" fmla="*/ 0 h 8574"/>
                <a:gd name="T26" fmla="*/ 886 w 4645"/>
                <a:gd name="T27" fmla="*/ 0 h 8574"/>
                <a:gd name="T28" fmla="*/ 886 w 4645"/>
                <a:gd name="T29" fmla="*/ 367 h 8574"/>
                <a:gd name="T30" fmla="*/ 368 w 4645"/>
                <a:gd name="T31" fmla="*/ 885 h 8574"/>
                <a:gd name="T32" fmla="*/ 0 w 4645"/>
                <a:gd name="T33" fmla="*/ 885 h 8574"/>
                <a:gd name="T34" fmla="*/ 0 w 4645"/>
                <a:gd name="T35" fmla="*/ 7688 h 8574"/>
                <a:gd name="T36" fmla="*/ 368 w 4645"/>
                <a:gd name="T37" fmla="*/ 7688 h 8574"/>
                <a:gd name="T38" fmla="*/ 886 w 4645"/>
                <a:gd name="T39" fmla="*/ 8206 h 8574"/>
                <a:gd name="T40" fmla="*/ 886 w 4645"/>
                <a:gd name="T41" fmla="*/ 8573 h 8574"/>
                <a:gd name="T42" fmla="*/ 4644 w 4645"/>
                <a:gd name="T43" fmla="*/ 8573 h 8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645" h="8574">
                  <a:moveTo>
                    <a:pt x="4644" y="8573"/>
                  </a:moveTo>
                  <a:lnTo>
                    <a:pt x="4644" y="8573"/>
                  </a:lnTo>
                  <a:cubicBezTo>
                    <a:pt x="4644" y="8530"/>
                    <a:pt x="4644" y="8530"/>
                    <a:pt x="4644" y="8530"/>
                  </a:cubicBezTo>
                  <a:cubicBezTo>
                    <a:pt x="951" y="8530"/>
                    <a:pt x="951" y="8530"/>
                    <a:pt x="951" y="8530"/>
                  </a:cubicBezTo>
                  <a:cubicBezTo>
                    <a:pt x="951" y="8206"/>
                    <a:pt x="951" y="8206"/>
                    <a:pt x="951" y="8206"/>
                  </a:cubicBezTo>
                  <a:cubicBezTo>
                    <a:pt x="951" y="7904"/>
                    <a:pt x="692" y="7645"/>
                    <a:pt x="368" y="7645"/>
                  </a:cubicBezTo>
                  <a:cubicBezTo>
                    <a:pt x="65" y="7645"/>
                    <a:pt x="65" y="7645"/>
                    <a:pt x="65" y="7645"/>
                  </a:cubicBezTo>
                  <a:cubicBezTo>
                    <a:pt x="65" y="950"/>
                    <a:pt x="65" y="950"/>
                    <a:pt x="65" y="950"/>
                  </a:cubicBezTo>
                  <a:cubicBezTo>
                    <a:pt x="368" y="950"/>
                    <a:pt x="368" y="950"/>
                    <a:pt x="368" y="950"/>
                  </a:cubicBezTo>
                  <a:cubicBezTo>
                    <a:pt x="692" y="950"/>
                    <a:pt x="951" y="691"/>
                    <a:pt x="951" y="367"/>
                  </a:cubicBezTo>
                  <a:cubicBezTo>
                    <a:pt x="951" y="65"/>
                    <a:pt x="951" y="65"/>
                    <a:pt x="951" y="65"/>
                  </a:cubicBezTo>
                  <a:cubicBezTo>
                    <a:pt x="4644" y="65"/>
                    <a:pt x="4644" y="65"/>
                    <a:pt x="4644" y="65"/>
                  </a:cubicBezTo>
                  <a:cubicBezTo>
                    <a:pt x="4644" y="0"/>
                    <a:pt x="4644" y="0"/>
                    <a:pt x="4644" y="0"/>
                  </a:cubicBezTo>
                  <a:cubicBezTo>
                    <a:pt x="886" y="0"/>
                    <a:pt x="886" y="0"/>
                    <a:pt x="886" y="0"/>
                  </a:cubicBezTo>
                  <a:cubicBezTo>
                    <a:pt x="886" y="367"/>
                    <a:pt x="886" y="367"/>
                    <a:pt x="886" y="367"/>
                  </a:cubicBezTo>
                  <a:cubicBezTo>
                    <a:pt x="886" y="670"/>
                    <a:pt x="670" y="885"/>
                    <a:pt x="368" y="885"/>
                  </a:cubicBezTo>
                  <a:cubicBezTo>
                    <a:pt x="0" y="885"/>
                    <a:pt x="0" y="885"/>
                    <a:pt x="0" y="885"/>
                  </a:cubicBezTo>
                  <a:cubicBezTo>
                    <a:pt x="0" y="7688"/>
                    <a:pt x="0" y="7688"/>
                    <a:pt x="0" y="7688"/>
                  </a:cubicBezTo>
                  <a:cubicBezTo>
                    <a:pt x="368" y="7688"/>
                    <a:pt x="368" y="7688"/>
                    <a:pt x="368" y="7688"/>
                  </a:cubicBezTo>
                  <a:cubicBezTo>
                    <a:pt x="670" y="7688"/>
                    <a:pt x="886" y="7926"/>
                    <a:pt x="886" y="8206"/>
                  </a:cubicBezTo>
                  <a:cubicBezTo>
                    <a:pt x="886" y="8573"/>
                    <a:pt x="886" y="8573"/>
                    <a:pt x="886" y="8573"/>
                  </a:cubicBezTo>
                  <a:lnTo>
                    <a:pt x="4644" y="857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012"/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313266" y="1126067"/>
            <a:ext cx="8620447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C00000"/>
                </a:solidFill>
                <a:latin typeface="Monotype Corsiva" pitchFamily="66" charset="0"/>
              </a:rPr>
              <a:t>Элективный курс профильной и </a:t>
            </a:r>
            <a:r>
              <a:rPr lang="ru-RU" sz="2400" dirty="0" err="1" smtClean="0">
                <a:solidFill>
                  <a:srgbClr val="C00000"/>
                </a:solidFill>
                <a:latin typeface="Monotype Corsiva" pitchFamily="66" charset="0"/>
              </a:rPr>
              <a:t>предпрофильной</a:t>
            </a:r>
            <a:r>
              <a:rPr lang="ru-RU" sz="2400" dirty="0" smtClean="0">
                <a:solidFill>
                  <a:srgbClr val="C00000"/>
                </a:solidFill>
                <a:latin typeface="Monotype Corsiva" pitchFamily="66" charset="0"/>
              </a:rPr>
              <a:t> подготовки</a:t>
            </a:r>
          </a:p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Monotype Corsiva" pitchFamily="66" charset="0"/>
              </a:rPr>
              <a:t>«Урок-спектакль и литература»                (8-10 класс)</a:t>
            </a:r>
            <a:endParaRPr lang="ru-RU" sz="40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037667" y="3039533"/>
            <a:ext cx="37761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Автор курса: </a:t>
            </a:r>
            <a:r>
              <a:rPr lang="ru-RU" sz="16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Белькова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Лариса Ивановна, учитель русского языка и литературы         МАОУ «</a:t>
            </a:r>
            <a:r>
              <a:rPr lang="ru-RU" sz="16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Кабанская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СОШ»</a:t>
            </a:r>
            <a:endParaRPr lang="ru-RU" sz="16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327668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495300" y="508000"/>
            <a:ext cx="8216900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Цели курса: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 подготовка школьников в процессе  учебной работы к  сознательному чтению и анализу драматического произведения;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анализ драмы,  учитывающий  ее специфические художественные свойства: художественные законы, которым  подчиняется драма как особый вид литературы;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 понимание учащимися индивидуальной художественной манеры драматурга и определение своего отношения к нему;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 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предпрофильная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подготовка  учащихся по филологии; подготовка  к</a:t>
            </a:r>
            <a:r>
              <a:rPr lang="ru-RU" sz="1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олимпиадам по литературе, подготовка к ГИА;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 обращение к профессиональному театру;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расширение рамок школьных уроков по литературе;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–получение дополнительных знаний учащимся и приобщение к театральному искусству.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3749856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474132" y="612907"/>
            <a:ext cx="8204201" cy="369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Задачи курса: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прививать  ученикам  любовь к искусству театра;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–знакомить с его выразительно-изобразительными средствами и сформировать умения, которые необходимы для восприятия и оценки театрального спектакля, обогащение словарного запаса учащихся;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 формировать  нравственно-эстетическую оценку;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развивать и обогащать навыки изложения мыслей в письменной и устной форме;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–развивать самостоятельность и обоснованность суждений,</a:t>
            </a:r>
            <a:r>
              <a:rPr kumimoji="0" lang="ru-RU" sz="1800" b="0" i="0" u="none" strike="noStrike" cap="none" normalizeH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прививать навыки общения;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–учить азам театральной грамотности, пониманию языка театра, его уникальности и неповторимости;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ценить–  спектакль как произведение искусства.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2353809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40561" y="1063443"/>
            <a:ext cx="127960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0" b="1" dirty="0">
                <a:solidFill>
                  <a:schemeClr val="bg1"/>
                </a:solidFill>
                <a:latin typeface="Playfair Display Bold" charset="0"/>
                <a:ea typeface="Playfair Display Bold" charset="0"/>
                <a:cs typeface="Playfair Display Bold" charset="0"/>
              </a:rPr>
              <a:t>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39800" y="297190"/>
            <a:ext cx="7289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Как вести себя в театре</a:t>
            </a:r>
            <a:endParaRPr lang="ru-RU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4" name="Picture 2" descr="Состоялась торжественная церемония закрытия IX Международного фестиваля  театрального искусства «Театр. Чехов. Ялта» | 05.10.2019 | Симферополь -  БезФормат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3978" y="820410"/>
            <a:ext cx="3729059" cy="24686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46411" y="1870351"/>
            <a:ext cx="3783189" cy="28373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795578" y="3289047"/>
            <a:ext cx="3446222" cy="300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Ялтинский театр 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имени А.П. Чехова</a:t>
            </a:r>
            <a:endParaRPr lang="ru-RU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558628" y="1456267"/>
            <a:ext cx="3496733" cy="300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КДЦ «Жемчужина» </a:t>
            </a:r>
            <a:r>
              <a:rPr lang="ru-RU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пгт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Селенгинск</a:t>
            </a:r>
            <a:endParaRPr lang="ru-RU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1482958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80999" y="1439333"/>
            <a:ext cx="415713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 рекомендуется:</a:t>
            </a:r>
          </a:p>
          <a:p>
            <a:pPr algn="just">
              <a:buFont typeface="Arial" pitchFamily="34" charset="0"/>
              <a:buChar char="•"/>
            </a:pP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надевать 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спортивную или рабочую 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одежду</a:t>
            </a:r>
          </a:p>
          <a:p>
            <a:pPr algn="just">
              <a:buFont typeface="Arial" pitchFamily="34" charset="0"/>
              <a:buChar char="•"/>
            </a:pP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использовать 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резкие 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духи</a:t>
            </a:r>
          </a:p>
          <a:p>
            <a:pPr algn="just">
              <a:buFont typeface="Arial" pitchFamily="34" charset="0"/>
              <a:buChar char="•"/>
            </a:pP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Женщина должна снять головной 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убор</a:t>
            </a:r>
          </a:p>
          <a:p>
            <a:pPr algn="just">
              <a:buFont typeface="Arial" pitchFamily="34" charset="0"/>
              <a:buChar char="•"/>
            </a:pPr>
            <a:endParaRPr lang="ru-RU" sz="20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80532" y="516467"/>
            <a:ext cx="742526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Сейчас публика в театре одета демократично, однако по правилам  хорошего тона </a:t>
            </a:r>
            <a:endParaRPr lang="ru-RU" sz="22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538133" y="1439333"/>
            <a:ext cx="415713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рекомендуется:</a:t>
            </a:r>
          </a:p>
          <a:p>
            <a:pPr algn="just">
              <a:buFont typeface="Arial" pitchFamily="34" charset="0"/>
              <a:buChar char="•"/>
            </a:pP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Приходить за 15-20 минут до начала спектакля;</a:t>
            </a:r>
          </a:p>
          <a:p>
            <a:pPr algn="just">
              <a:buFont typeface="Arial" pitchFamily="34" charset="0"/>
              <a:buChar char="•"/>
            </a:pP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Идти всегда спиной к сцене, проходя между рядами;</a:t>
            </a:r>
          </a:p>
          <a:p>
            <a:pPr algn="just">
              <a:buFont typeface="Arial" pitchFamily="34" charset="0"/>
              <a:buChar char="•"/>
            </a:pP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Поддерживать глубокую тишину на протяжении всего представления;</a:t>
            </a:r>
            <a:endParaRPr lang="ru-RU" sz="20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8076845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30" name="AutoShape 6" descr="Что сделал мальчик когда получил посылку отправленную Лидией Михайловной?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232" name="AutoShape 8" descr="Что сделал мальчик когда получил посылку отправленную Лидией Михайловной?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234" name="AutoShape 10" descr="Что сделал мальчик когда получил посылку отправленную Лидией Михайловной?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763688" y="3564287"/>
            <a:ext cx="576064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Размещение актёров и сценической обстановки в разные моменты исполнения пьесы</a:t>
            </a:r>
            <a:endParaRPr lang="ru-RU" sz="2000" b="1" i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611959"/>
            <a:ext cx="5760640" cy="2952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090867" y="314123"/>
            <a:ext cx="32790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Разговор по душам</a:t>
            </a:r>
            <a:endParaRPr lang="ru-RU" sz="2800" dirty="0">
              <a:solidFill>
                <a:srgbClr val="C00000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5383" y="837343"/>
            <a:ext cx="4770967" cy="35782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5596468" y="1524000"/>
            <a:ext cx="309033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Если </a:t>
            </a:r>
            <a:r>
              <a:rPr lang="ru-RU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бы </a:t>
            </a:r>
            <a:r>
              <a:rPr lang="ru-RU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один из героев (отец или сын) </a:t>
            </a:r>
            <a:r>
              <a:rPr lang="ru-RU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повел себя не </a:t>
            </a:r>
            <a:r>
              <a:rPr lang="ru-RU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так?..</a:t>
            </a:r>
            <a:endParaRPr lang="ru-RU" sz="28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5476350" y="1024467"/>
            <a:ext cx="321045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Всегда ли человек может выбирать, и всё ли зависит от него самого или кто-то  может решить за него, пойти против его выбора?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142999" y="4014824"/>
            <a:ext cx="70019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Репетиция – дух сотрудничества, единения </a:t>
            </a:r>
            <a:endParaRPr lang="ru-RU" sz="20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репа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2999" y="255177"/>
            <a:ext cx="6756400" cy="37596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0" name="AutoShape 4" descr="Венчальные кольца: старинные приметы и традиции | Журнал Ярмарки Мастеров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0182" name="AutoShape 6" descr="Венчальные кольца: старинные приметы и традиции | Журнал Ярмарки Мастеров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2" cstate="print"/>
          <a:srcRect t="25957"/>
          <a:stretch>
            <a:fillRect/>
          </a:stretch>
        </p:blipFill>
        <p:spPr bwMode="auto">
          <a:xfrm>
            <a:off x="1337732" y="160338"/>
            <a:ext cx="6604001" cy="32547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889000" y="3415124"/>
            <a:ext cx="735753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  <a:latin typeface="Monotype Corsiva" pitchFamily="66" charset="0"/>
              </a:rPr>
              <a:t>Театр — сильнейшее оружие</a:t>
            </a:r>
            <a:r>
              <a:rPr lang="ru-RU" sz="2800" dirty="0" smtClean="0">
                <a:solidFill>
                  <a:srgbClr val="C00000"/>
                </a:solidFill>
                <a:latin typeface="Monotype Corsiva" pitchFamily="66" charset="0"/>
              </a:rPr>
              <a:t>, оно </a:t>
            </a:r>
            <a:r>
              <a:rPr lang="ru-RU" sz="2800" dirty="0" smtClean="0">
                <a:solidFill>
                  <a:srgbClr val="C00000"/>
                </a:solidFill>
                <a:latin typeface="Monotype Corsiva" pitchFamily="66" charset="0"/>
              </a:rPr>
              <a:t>может </a:t>
            </a:r>
            <a:r>
              <a:rPr lang="ru-RU" sz="2800" dirty="0" smtClean="0">
                <a:solidFill>
                  <a:srgbClr val="C00000"/>
                </a:solidFill>
                <a:latin typeface="Monotype Corsiva" pitchFamily="66" charset="0"/>
              </a:rPr>
              <a:t>приносить великое </a:t>
            </a:r>
            <a:r>
              <a:rPr lang="ru-RU" sz="2800" dirty="0" smtClean="0">
                <a:solidFill>
                  <a:srgbClr val="C00000"/>
                </a:solidFill>
                <a:latin typeface="Monotype Corsiva" pitchFamily="66" charset="0"/>
              </a:rPr>
              <a:t>благо людям </a:t>
            </a:r>
            <a:br>
              <a:rPr lang="ru-RU" sz="2800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2800" dirty="0" smtClean="0">
                <a:solidFill>
                  <a:srgbClr val="C00000"/>
                </a:solidFill>
                <a:latin typeface="Monotype Corsiva" pitchFamily="66" charset="0"/>
              </a:rPr>
              <a:t>                                                      К</a:t>
            </a:r>
            <a:r>
              <a:rPr lang="ru-RU" sz="2800" dirty="0" smtClean="0">
                <a:solidFill>
                  <a:srgbClr val="C00000"/>
                </a:solidFill>
                <a:latin typeface="Monotype Corsiva" pitchFamily="66" charset="0"/>
              </a:rPr>
              <a:t>. Станиславский</a:t>
            </a:r>
            <a:endParaRPr lang="ru-RU" sz="2800" dirty="0">
              <a:solidFill>
                <a:srgbClr val="C0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Theme">
  <a:themeElements>
    <a:clrScheme name="Elegant Light">
      <a:dk1>
        <a:srgbClr val="B4B4B4"/>
      </a:dk1>
      <a:lt1>
        <a:srgbClr val="FFFFFF"/>
      </a:lt1>
      <a:dk2>
        <a:srgbClr val="1C2835"/>
      </a:dk2>
      <a:lt2>
        <a:srgbClr val="FFFFFF"/>
      </a:lt2>
      <a:accent1>
        <a:srgbClr val="CEB474"/>
      </a:accent1>
      <a:accent2>
        <a:srgbClr val="1C2835"/>
      </a:accent2>
      <a:accent3>
        <a:srgbClr val="CEB474"/>
      </a:accent3>
      <a:accent4>
        <a:srgbClr val="1C2835"/>
      </a:accent4>
      <a:accent5>
        <a:srgbClr val="CEB474"/>
      </a:accent5>
      <a:accent6>
        <a:srgbClr val="1C2835"/>
      </a:accent6>
      <a:hlink>
        <a:srgbClr val="F33B48"/>
      </a:hlink>
      <a:folHlink>
        <a:srgbClr val="FFC000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30339</TotalTime>
  <Words>220</Words>
  <Application>Microsoft Office PowerPoint</Application>
  <PresentationFormat>Экран (16:9)</PresentationFormat>
  <Paragraphs>39</Paragraphs>
  <Slides>9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Default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Designed by Slidesmash</dc:title>
  <dc:creator>Designed by Slidesmash</dc:creator>
  <cp:lastModifiedBy>1</cp:lastModifiedBy>
  <cp:revision>5863</cp:revision>
  <dcterms:created xsi:type="dcterms:W3CDTF">2014-11-12T21:47:38Z</dcterms:created>
  <dcterms:modified xsi:type="dcterms:W3CDTF">2024-02-12T04:35:05Z</dcterms:modified>
</cp:coreProperties>
</file>