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6" r:id="rId3"/>
    <p:sldId id="258" r:id="rId4"/>
    <p:sldId id="259" r:id="rId5"/>
    <p:sldId id="262" r:id="rId6"/>
    <p:sldId id="266" r:id="rId7"/>
    <p:sldId id="272" r:id="rId8"/>
    <p:sldId id="260" r:id="rId9"/>
    <p:sldId id="261" r:id="rId10"/>
    <p:sldId id="263" r:id="rId11"/>
    <p:sldId id="264" r:id="rId12"/>
    <p:sldId id="265" r:id="rId13"/>
    <p:sldId id="271" r:id="rId14"/>
    <p:sldId id="268" r:id="rId15"/>
    <p:sldId id="269" r:id="rId16"/>
    <p:sldId id="270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70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B3BE0-960A-4E2C-829E-3C50F8C1DC56}" type="datetimeFigureOut">
              <a:rPr lang="ru-RU" smtClean="0"/>
              <a:t>01.01.2023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3FB49-B4D8-4FFB-BB81-327D6EFEC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6131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B3BE0-960A-4E2C-829E-3C50F8C1DC56}" type="datetimeFigureOut">
              <a:rPr lang="ru-RU" smtClean="0"/>
              <a:t>01.01.2023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3FB49-B4D8-4FFB-BB81-327D6EFEC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369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B3BE0-960A-4E2C-829E-3C50F8C1DC56}" type="datetimeFigureOut">
              <a:rPr lang="ru-RU" smtClean="0"/>
              <a:t>01.01.2023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3FB49-B4D8-4FFB-BB81-327D6EFEC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3053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B3BE0-960A-4E2C-829E-3C50F8C1DC56}" type="datetimeFigureOut">
              <a:rPr lang="ru-RU" smtClean="0"/>
              <a:t>01.01.2023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3FB49-B4D8-4FFB-BB81-327D6EFEC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02612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B3BE0-960A-4E2C-829E-3C50F8C1DC56}" type="datetimeFigureOut">
              <a:rPr lang="ru-RU" smtClean="0"/>
              <a:t>01.01.2023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3FB49-B4D8-4FFB-BB81-327D6EFEC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9752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B3BE0-960A-4E2C-829E-3C50F8C1DC56}" type="datetimeFigureOut">
              <a:rPr lang="ru-RU" smtClean="0"/>
              <a:t>01.01.2023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3FB49-B4D8-4FFB-BB81-327D6EFEC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43325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B3BE0-960A-4E2C-829E-3C50F8C1DC56}" type="datetimeFigureOut">
              <a:rPr lang="ru-RU" smtClean="0"/>
              <a:t>01.01.2023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3FB49-B4D8-4FFB-BB81-327D6EFEC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12535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B3BE0-960A-4E2C-829E-3C50F8C1DC56}" type="datetimeFigureOut">
              <a:rPr lang="ru-RU" smtClean="0"/>
              <a:t>01.01.2023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3FB49-B4D8-4FFB-BB81-327D6EFEC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02877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B3BE0-960A-4E2C-829E-3C50F8C1DC56}" type="datetimeFigureOut">
              <a:rPr lang="ru-RU" smtClean="0"/>
              <a:t>01.01.2023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3FB49-B4D8-4FFB-BB81-327D6EFEC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42954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B3BE0-960A-4E2C-829E-3C50F8C1DC56}" type="datetimeFigureOut">
              <a:rPr lang="ru-RU" smtClean="0"/>
              <a:t>01.01.2023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3FB49-B4D8-4FFB-BB81-327D6EFEC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31138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B3BE0-960A-4E2C-829E-3C50F8C1DC56}" type="datetimeFigureOut">
              <a:rPr lang="ru-RU" smtClean="0"/>
              <a:t>01.01.2023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3FB49-B4D8-4FFB-BB81-327D6EFEC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95181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DB3BE0-960A-4E2C-829E-3C50F8C1DC56}" type="datetimeFigureOut">
              <a:rPr lang="ru-RU" smtClean="0"/>
              <a:t>01.01.2023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E3FB49-B4D8-4FFB-BB81-327D6EFEC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057294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013775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604753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610693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723198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3660271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Уменяка - Александр Морозов - Крылатые притчи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569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eoplayback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76200"/>
            <a:ext cx="12192000" cy="6705600"/>
          </a:xfrm>
        </p:spPr>
      </p:pic>
    </p:spTree>
    <p:extLst>
      <p:ext uri="{BB962C8B-B14F-4D97-AF65-F5344CB8AC3E}">
        <p14:creationId xmlns:p14="http://schemas.microsoft.com/office/powerpoint/2010/main" val="888613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930772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431822" y="1456267"/>
            <a:ext cx="5204178" cy="108373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2007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80249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12314663" cy="7285328"/>
          </a:xfrm>
          <a:prstGeom prst="rect">
            <a:avLst/>
          </a:prstGeom>
          <a:noFill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ln>
            <a:solidFill>
              <a:schemeClr val="bg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5400" dirty="0">
              <a:solidFill>
                <a:schemeClr val="bg1"/>
              </a:solidFill>
            </a:endParaRPr>
          </a:p>
        </p:txBody>
      </p:sp>
      <p:pic>
        <p:nvPicPr>
          <p:cNvPr id="9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743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431822" y="1456267"/>
            <a:ext cx="5204178" cy="108373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492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0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Прямоугольник 1"/>
          <p:cNvSpPr/>
          <p:nvPr/>
        </p:nvSpPr>
        <p:spPr>
          <a:xfrm>
            <a:off x="133815" y="2319454"/>
            <a:ext cx="11864897" cy="234175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5400" dirty="0" smtClean="0"/>
              <a:t> </a:t>
            </a:r>
            <a:r>
              <a:rPr lang="ru-RU" sz="5400" dirty="0"/>
              <a:t>«Человек- живое существо, обладающее даром мышления и речи, способностью создавать орудия и пользоваться ими в процессе общественного труда.»</a:t>
            </a:r>
          </a:p>
        </p:txBody>
      </p:sp>
    </p:spTree>
    <p:extLst>
      <p:ext uri="{BB962C8B-B14F-4D97-AF65-F5344CB8AC3E}">
        <p14:creationId xmlns:p14="http://schemas.microsoft.com/office/powerpoint/2010/main" val="21090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166946" y="1466637"/>
            <a:ext cx="6099717" cy="71797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28877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996977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115980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67</TotalTime>
  <Words>23</Words>
  <Application>Microsoft Office PowerPoint</Application>
  <PresentationFormat>Широкоэкранный</PresentationFormat>
  <Paragraphs>1</Paragraphs>
  <Slides>16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8</cp:revision>
  <dcterms:created xsi:type="dcterms:W3CDTF">2022-12-31T09:56:28Z</dcterms:created>
  <dcterms:modified xsi:type="dcterms:W3CDTF">2023-01-01T10:37:33Z</dcterms:modified>
</cp:coreProperties>
</file>