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91" d="100"/>
          <a:sy n="91" d="100"/>
        </p:scale>
        <p:origin x="-534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3072D-B6A3-477A-8043-BA9986E7CAC0}" type="datetimeFigureOut">
              <a:rPr lang="ru-RU" smtClean="0"/>
              <a:pPr/>
              <a:t>05.12.2023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360FB-BC4C-4DC1-B2E5-58829BEC5D65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2036293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3072D-B6A3-477A-8043-BA9986E7CAC0}" type="datetimeFigureOut">
              <a:rPr lang="ru-RU" smtClean="0"/>
              <a:pPr/>
              <a:t>05.12.2023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360FB-BC4C-4DC1-B2E5-58829BEC5D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34261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3072D-B6A3-477A-8043-BA9986E7CAC0}" type="datetimeFigureOut">
              <a:rPr lang="ru-RU" smtClean="0"/>
              <a:pPr/>
              <a:t>05.12.2023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360FB-BC4C-4DC1-B2E5-58829BEC5D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70271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3072D-B6A3-477A-8043-BA9986E7CAC0}" type="datetimeFigureOut">
              <a:rPr lang="ru-RU" smtClean="0"/>
              <a:pPr/>
              <a:t>05.12.2023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360FB-BC4C-4DC1-B2E5-58829BEC5D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67584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3072D-B6A3-477A-8043-BA9986E7CAC0}" type="datetimeFigureOut">
              <a:rPr lang="ru-RU" smtClean="0"/>
              <a:pPr/>
              <a:t>05.12.2023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360FB-BC4C-4DC1-B2E5-58829BEC5D65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7466134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3072D-B6A3-477A-8043-BA9986E7CAC0}" type="datetimeFigureOut">
              <a:rPr lang="ru-RU" smtClean="0"/>
              <a:pPr/>
              <a:t>05.12.2023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360FB-BC4C-4DC1-B2E5-58829BEC5D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46133024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3072D-B6A3-477A-8043-BA9986E7CAC0}" type="datetimeFigureOut">
              <a:rPr lang="ru-RU" smtClean="0"/>
              <a:pPr/>
              <a:t>05.12.2023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360FB-BC4C-4DC1-B2E5-58829BEC5D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13415103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3072D-B6A3-477A-8043-BA9986E7CAC0}" type="datetimeFigureOut">
              <a:rPr lang="ru-RU" smtClean="0"/>
              <a:pPr/>
              <a:t>05.12.2023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360FB-BC4C-4DC1-B2E5-58829BEC5D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462849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3072D-B6A3-477A-8043-BA9986E7CAC0}" type="datetimeFigureOut">
              <a:rPr lang="ru-RU" smtClean="0"/>
              <a:pPr/>
              <a:t>05.12.2023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360FB-BC4C-4DC1-B2E5-58829BEC5D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24088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6C13072D-B6A3-477A-8043-BA9986E7CAC0}" type="datetimeFigureOut">
              <a:rPr lang="ru-RU" smtClean="0"/>
              <a:pPr/>
              <a:t>05.12.2023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9360FB-BC4C-4DC1-B2E5-58829BEC5D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17736934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3072D-B6A3-477A-8043-BA9986E7CAC0}" type="datetimeFigureOut">
              <a:rPr lang="ru-RU" smtClean="0"/>
              <a:pPr/>
              <a:t>05.12.2023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360FB-BC4C-4DC1-B2E5-58829BEC5D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503578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6C13072D-B6A3-477A-8043-BA9986E7CAC0}" type="datetimeFigureOut">
              <a:rPr lang="ru-RU" smtClean="0"/>
              <a:pPr/>
              <a:t>05.12.2023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699360FB-BC4C-4DC1-B2E5-58829BEC5D65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209532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B48FAF9-9080-DF08-662B-73ED948A01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90009" y="967407"/>
            <a:ext cx="10058400" cy="2111999"/>
          </a:xfrm>
        </p:spPr>
        <p:txBody>
          <a:bodyPr>
            <a:normAutofit/>
          </a:bodyPr>
          <a:lstStyle/>
          <a:p>
            <a:pPr algn="ctr"/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</a:rPr>
              <a:t>Логопедическая ритмика для дошкольников с нарушениями речи </a:t>
            </a:r>
            <a:endParaRPr lang="ru-RU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63CA01DD-FBBA-39F6-9CD2-A70FD4E00A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76331" y="5047534"/>
            <a:ext cx="6815669" cy="1320802"/>
          </a:xfrm>
        </p:spPr>
        <p:txBody>
          <a:bodyPr/>
          <a:lstStyle/>
          <a:p>
            <a:pPr algn="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студентка ЗБ-ДД-21</a:t>
            </a:r>
          </a:p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Соснина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екатерина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андреевна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855818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805E7705-6922-4DF6-973C-FE8BB695C162}"/>
              </a:ext>
            </a:extLst>
          </p:cNvPr>
          <p:cNvSpPr/>
          <p:nvPr/>
        </p:nvSpPr>
        <p:spPr>
          <a:xfrm>
            <a:off x="846161" y="1910687"/>
            <a:ext cx="10140287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данной проблемы звучит в том, что в последнее время возрастает число детей с различными нарушениями речи. </a:t>
            </a:r>
          </a:p>
          <a:p>
            <a:pPr algn="just"/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Логоритмические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занятия способствуют нормализации речи ребёнка вне зависимости от вида речевого нарушения, создают хороший эмоциональный настрой, способствуют более открытому общению со сверстниками.</a:t>
            </a:r>
          </a:p>
        </p:txBody>
      </p:sp>
    </p:spTree>
    <p:extLst>
      <p:ext uri="{BB962C8B-B14F-4D97-AF65-F5344CB8AC3E}">
        <p14:creationId xmlns:p14="http://schemas.microsoft.com/office/powerpoint/2010/main" xmlns="" val="39247628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A1AD4825-0AD9-0F50-ABE7-0A9B71A697E2}"/>
              </a:ext>
            </a:extLst>
          </p:cNvPr>
          <p:cNvSpPr txBox="1"/>
          <p:nvPr/>
        </p:nvSpPr>
        <p:spPr>
          <a:xfrm>
            <a:off x="2054086" y="2015339"/>
            <a:ext cx="8587409" cy="273921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логопедической ритмики</a:t>
            </a:r>
          </a:p>
          <a:p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dirty="0">
                <a:solidFill>
                  <a:srgbClr val="1818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подвижность нёбной занавески;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dirty="0">
                <a:solidFill>
                  <a:srgbClr val="1818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общую моторику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1818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(тонус движений, координацию, переключаемость);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dirty="0">
                <a:solidFill>
                  <a:srgbClr val="1818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мимику;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dirty="0">
                <a:solidFill>
                  <a:srgbClr val="1818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речевую моторику;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dirty="0">
                <a:solidFill>
                  <a:srgbClr val="1818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Преодолевать назализацию.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803876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C7013F9B-8FB8-72D5-48D2-CD18FFC3DCBD}"/>
              </a:ext>
            </a:extLst>
          </p:cNvPr>
          <p:cNvSpPr txBox="1"/>
          <p:nvPr/>
        </p:nvSpPr>
        <p:spPr>
          <a:xfrm>
            <a:off x="1961321" y="1248633"/>
            <a:ext cx="7991061" cy="132343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ЛОГОПЕДИЧЕСКАЯ РИТМИКА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это форма активной терапии, целью которой является преодоление речевых нарушений путем развития двигательной сферы ребенка в сочетании со словом и музыкой.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0D7A2135-86E1-4516-A897-4827F67075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91000" y="3264975"/>
            <a:ext cx="3810000" cy="254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223215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FDEBD5BE-807E-F718-C67C-A1846CD7E489}"/>
              </a:ext>
            </a:extLst>
          </p:cNvPr>
          <p:cNvSpPr txBox="1"/>
          <p:nvPr/>
        </p:nvSpPr>
        <p:spPr>
          <a:xfrm>
            <a:off x="1007165" y="543342"/>
            <a:ext cx="10310192" cy="384720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и упражнения</a:t>
            </a:r>
          </a:p>
          <a:p>
            <a:pPr marL="342900" indent="-342900" algn="just">
              <a:buFontTx/>
              <a:buChar char="-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на воспитание быстрой и точной реакции на слуховые и зрительные раздражители с использованием музыкального сопровождения;</a:t>
            </a:r>
          </a:p>
          <a:p>
            <a:pPr marL="342900" indent="-342900" algn="just">
              <a:buFontTx/>
              <a:buChar char="-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на развитие мелкой моторики;</a:t>
            </a:r>
          </a:p>
          <a:p>
            <a:pPr marL="342900" indent="-342900" algn="just">
              <a:buFontTx/>
              <a:buChar char="-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Пальчиковая гимнастика, самомассаж;</a:t>
            </a:r>
          </a:p>
          <a:p>
            <a:pPr marL="342900" indent="-342900" algn="just">
              <a:buFontTx/>
              <a:buChar char="-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Речевые упражнения без музыкального сопровождения;</a:t>
            </a:r>
          </a:p>
          <a:p>
            <a:pPr marL="342900" indent="-342900" algn="just">
              <a:buFontTx/>
              <a:buChar char="-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Проговаривание стихотворного текста с движениями: «Расскажи стихи руками» и без них (одни дети произносят текст, другие выполняют движения);</a:t>
            </a:r>
          </a:p>
          <a:p>
            <a:pPr marL="342900" indent="-342900" algn="just">
              <a:buFontTx/>
              <a:buChar char="-"/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танцы, хороводы;</a:t>
            </a:r>
          </a:p>
          <a:p>
            <a:pPr marL="342900" indent="-342900" algn="just">
              <a:buFontTx/>
              <a:buChar char="-"/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Пение Логопедические </a:t>
            </a:r>
            <a:r>
              <a:rPr lang="ru-RU" sz="2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распевки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2900" indent="-342900" algn="just">
              <a:buFontTx/>
              <a:buChar char="-"/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Подвижные игры;</a:t>
            </a:r>
          </a:p>
          <a:p>
            <a:pPr marL="342900" indent="-342900" algn="just">
              <a:buFontTx/>
              <a:buChar char="-"/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Сюжетные игры.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xmlns="" id="{FB602030-9C1D-49D9-A37C-6E66168C42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32036" y="3429000"/>
            <a:ext cx="3252718" cy="2858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249280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5D348B14-8A05-6E32-073D-452CFEA48A1D}"/>
              </a:ext>
            </a:extLst>
          </p:cNvPr>
          <p:cNvSpPr txBox="1"/>
          <p:nvPr/>
        </p:nvSpPr>
        <p:spPr>
          <a:xfrm>
            <a:off x="1444487" y="861393"/>
            <a:ext cx="9687339" cy="258532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Таким образом, что занятия логопедической ритмикой полезны всем детям, имеющим проблемы становления речевой функции, в том числе задержки речевого развития, нарушения звукопроизношения, заикание и др. Эти упражнения создают положительный эмоциональный настрой, мотивацию к выполнению логопедических упражнений. Выполняемые под музыку, они формируют у детей чувство ритма, внимания, координации, а многократное повторение простых звучаний является полезным для развития речи ребёнка. Систематические занятия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логоритмикой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способствуют нормализации речи ребенка вне зависимости от вида речевого нарушения.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xmlns="" id="{6E1F4526-32F6-4D00-B210-81871617AA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85461" y="3839868"/>
            <a:ext cx="3233530" cy="2156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879757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80E5D85D-08D7-4C14-B6B1-70EE086CAB08}"/>
              </a:ext>
            </a:extLst>
          </p:cNvPr>
          <p:cNvSpPr/>
          <p:nvPr/>
        </p:nvSpPr>
        <p:spPr>
          <a:xfrm>
            <a:off x="1842545" y="2702291"/>
            <a:ext cx="87719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>
                <a:ln w="0"/>
                <a:solidFill>
                  <a:srgbClr val="002060"/>
                </a:solidFill>
                <a:effectLst>
                  <a:reflection blurRad="6350" stA="53000" endA="300" endPos="35500" dir="5400000" sy="-90000" algn="bl" rotWithShape="0"/>
                </a:effectLst>
              </a:rPr>
              <a:t>СПАСИБО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xmlns="" val="24048922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51</TotalTime>
  <Words>251</Words>
  <Application>Microsoft Office PowerPoint</Application>
  <PresentationFormat>Произвольный</PresentationFormat>
  <Paragraphs>21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Ретро</vt:lpstr>
      <vt:lpstr>Логопедическая ритмика для дошкольников с нарушениями речи 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Дидактические игры по развитию речи для дошкольников с нарушениями слуха</dc:title>
  <dc:creator>Админ</dc:creator>
  <cp:lastModifiedBy>User</cp:lastModifiedBy>
  <cp:revision>7</cp:revision>
  <dcterms:created xsi:type="dcterms:W3CDTF">2022-11-27T16:22:17Z</dcterms:created>
  <dcterms:modified xsi:type="dcterms:W3CDTF">2023-12-05T14:52:50Z</dcterms:modified>
</cp:coreProperties>
</file>