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8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90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53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70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79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6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3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3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298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017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96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6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08720"/>
            <a:ext cx="8640960" cy="244827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381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Стили художников, которы</a:t>
            </a:r>
            <a:r>
              <a:rPr lang="ru-RU" sz="5400" b="1" dirty="0">
                <a:ln w="381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5400" b="1" dirty="0" smtClean="0">
                <a:ln w="381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отражены в нейросети «</a:t>
            </a:r>
            <a:r>
              <a:rPr lang="en-US" sz="5400" b="1" dirty="0" smtClean="0">
                <a:ln w="381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Kandinsky</a:t>
            </a:r>
            <a:r>
              <a:rPr lang="ru-RU" sz="5400" b="1" dirty="0" smtClean="0">
                <a:ln w="381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dirty="0">
              <a:ln w="381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4365104"/>
            <a:ext cx="4608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Манянова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Юнусовна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«Центр дополнительного образования детей»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623731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722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1" t="28987" r="41033" b="30711"/>
          <a:stretch/>
        </p:blipFill>
        <p:spPr bwMode="auto">
          <a:xfrm>
            <a:off x="4101174" y="244793"/>
            <a:ext cx="4569346" cy="64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628800"/>
            <a:ext cx="3456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«Птицы»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327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Айвазовский Иван Константинович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(1917 г. – 1900 г.)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79426"/>
            <a:ext cx="3949427" cy="506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962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514" y="188639"/>
            <a:ext cx="85369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«Конец бури на море»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6" y="982092"/>
            <a:ext cx="8712968" cy="5782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839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upload.wikimedia.org/wikipedia/commons/thumb/d/d7/Aivazovsky_-_Reval_1845.jpg/180px-Aivazovsky_-_Reval_184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0375" y="29899"/>
            <a:ext cx="8504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«Кораблекрушение»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1791"/>
            <a:ext cx="7704856" cy="588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260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Кандинский Василий Васильевич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(1866 г. – 1944 г.)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799"/>
            <a:ext cx="6754544" cy="5069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055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60962"/>
            <a:ext cx="7704856" cy="581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62516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без названия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621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4971"/>
            <a:ext cx="8451837" cy="588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690" y="65530"/>
            <a:ext cx="8451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«Композиция 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932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8280920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spc="100" dirty="0" smtClean="0">
                <a:ln w="5715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>
                    <a:lumMod val="5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Спасибо за внимание!</a:t>
            </a:r>
            <a:endParaRPr lang="ru-RU" sz="11500" b="1" cap="none" spc="100" dirty="0">
              <a:ln w="5715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>
                  <a:lumMod val="5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169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Пабло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Руис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Пикассо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(1881 г.-1973 г.)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Пабло Пикассо: биография самого «дорогого» художника и основателя кубиз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515919" cy="501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856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Ма Джоли (1912) - Пабло Пикасс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Ма Джоли (1912) - Пабло Пикасс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Ма Джоли (1912) - Пабло Пикассо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432" y="160337"/>
            <a:ext cx="4682150" cy="653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08" y="1920027"/>
            <a:ext cx="4058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красота»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126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Три музыканта (1921) - Пабло Пикасс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44481"/>
            <a:ext cx="6624736" cy="586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0220" y="57916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«Три музыканта»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914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83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Малевич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Каземир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Северинович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(1979 г. -1935 г.)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2802"/>
            <a:ext cx="3871692" cy="525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681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upload.wikimedia.org/wikipedia/commons/thumb/d/d9/%D0%A7%D1%91%D1%80%D0%BD%D1%8B%D0%B9_%D1%81%D1%83%D0%BF%D1%80%D0%B5%D0%BC%D0%B0%D1%82%D0%B8%D1%87%D0%B5%D1%81%D0%BA%D0%B8%D0%B9_%D0%BA%D0%B2%D0%B0%D0%B4%D1%80%D0%B0%D1%82._1915._%D0%93%D0%A2%D0%93.png/350px-%D0%A7%D1%91%D1%80%D0%BD%D1%8B%D0%B9_%D1%81%D1%83%D0%BF%D1%80%D0%B5%D0%BC%D0%B0%D1%82%D0%B8%D1%87%D0%B5%D1%81%D0%BA%D0%B8%D0%B9_%D0%BA%D0%B2%D0%B0%D0%B4%D1%80%D0%B0%D1%82._1915._%D0%93%D0%A2%D0%9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3" t="14633" r="13436" b="12943"/>
          <a:stretch/>
        </p:blipFill>
        <p:spPr bwMode="auto">
          <a:xfrm>
            <a:off x="2672011" y="332656"/>
            <a:ext cx="628280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716" y="2060848"/>
            <a:ext cx="25442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«Чёрный квадрат»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3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41755"/>
            <a:ext cx="5721849" cy="5745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58689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«Точильщик»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566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Наталья Сергеевна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(1881 г. -1962 г.)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undefin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95450"/>
            <a:ext cx="3876957" cy="507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50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43445"/>
            <a:ext cx="28083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«Жатва»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1" t="22306" r="34248" b="21659"/>
          <a:stretch/>
        </p:blipFill>
        <p:spPr bwMode="auto">
          <a:xfrm>
            <a:off x="3059832" y="183817"/>
            <a:ext cx="5919096" cy="641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627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92</Words>
  <Application>Microsoft Office PowerPoint</Application>
  <PresentationFormat>Экран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Стили художников, которые отражены в нейросети «Kandinsky»</vt:lpstr>
      <vt:lpstr>Пабло Руис Пикассо  (1881 г.-1973 г.)</vt:lpstr>
      <vt:lpstr>Презентация PowerPoint</vt:lpstr>
      <vt:lpstr>Презентация PowerPoint</vt:lpstr>
      <vt:lpstr>Малевич Каземир Северинович (1979 г. -1935 г.)</vt:lpstr>
      <vt:lpstr>Презентация PowerPoint</vt:lpstr>
      <vt:lpstr>Презентация PowerPoint</vt:lpstr>
      <vt:lpstr>Гончарова Наталья Сергеевна (1881 г. -1962 г.)</vt:lpstr>
      <vt:lpstr>Презентация PowerPoint</vt:lpstr>
      <vt:lpstr>Презентация PowerPoint</vt:lpstr>
      <vt:lpstr>Айвазовский Иван Константинович (1917 г. – 1900 г.)</vt:lpstr>
      <vt:lpstr>Презентация PowerPoint</vt:lpstr>
      <vt:lpstr>Презентация PowerPoint</vt:lpstr>
      <vt:lpstr>Кандинский Василий Васильевич (1866 г. – 1944 г.)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Стили художников.</dc:title>
  <dc:creator>Ученик</dc:creator>
  <cp:lastModifiedBy>Ученик</cp:lastModifiedBy>
  <cp:revision>13</cp:revision>
  <dcterms:created xsi:type="dcterms:W3CDTF">2024-02-06T04:18:40Z</dcterms:created>
  <dcterms:modified xsi:type="dcterms:W3CDTF">2024-02-12T05:22:27Z</dcterms:modified>
</cp:coreProperties>
</file>