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67334"/>
            <a:ext cx="770485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My </a:t>
            </a:r>
            <a:r>
              <a:rPr lang="en-US" sz="6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favourite</a:t>
            </a:r>
            <a:r>
              <a:rPr lang="en-U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animal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F:\3 класс\1663566586_g-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5502"/>
            <a:ext cx="9252520" cy="682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97" y="2060848"/>
            <a:ext cx="912121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My </a:t>
            </a:r>
            <a:r>
              <a:rPr lang="en-US" sz="8000" b="1" dirty="0" err="1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favourite</a:t>
            </a:r>
            <a:r>
              <a:rPr lang="en-US" sz="8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animal</a:t>
            </a:r>
            <a:r>
              <a:rPr lang="ru-RU" sz="80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ru-RU" sz="80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 descr="C:\Program Files (x86)\Microsoft Office\MEDIA\CAGCAT10\j0304933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93188"/>
            <a:ext cx="1819656" cy="1667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Program Files (x86)\Microsoft Office\MEDIA\CAGCAT10\j033236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4380"/>
            <a:ext cx="2592288" cy="2089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ом\AppData\Local\Microsoft\Windows\INetCache\IE\7FB1BWLH\naturaleza_cats_macro_nature_animals_gatos_animales_tamron90mm-46887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292" y="203215"/>
            <a:ext cx="3122895" cy="2079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Дом\AppData\Local\Microsoft\Windows\INetCache\IE\FZZZL3TF\dog_eyes_animal-1401468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19" y="3717032"/>
            <a:ext cx="2514106" cy="1885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8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3 класс\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6008" cy="691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41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930" y="-67719"/>
            <a:ext cx="9195930" cy="692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357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38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934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75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8970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513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4</cp:revision>
  <dcterms:created xsi:type="dcterms:W3CDTF">2024-02-11T08:49:41Z</dcterms:created>
  <dcterms:modified xsi:type="dcterms:W3CDTF">2024-02-11T09:31:23Z</dcterms:modified>
</cp:coreProperties>
</file>