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5" r:id="rId7"/>
    <p:sldId id="266" r:id="rId8"/>
    <p:sldId id="267" r:id="rId9"/>
    <p:sldId id="268" r:id="rId10"/>
    <p:sldId id="261" r:id="rId11"/>
    <p:sldId id="269" r:id="rId12"/>
    <p:sldId id="262" r:id="rId13"/>
    <p:sldId id="263" r:id="rId14"/>
    <p:sldId id="270" r:id="rId15"/>
    <p:sldId id="271" r:id="rId16"/>
    <p:sldId id="272" r:id="rId17"/>
    <p:sldId id="276" r:id="rId18"/>
    <p:sldId id="277" r:id="rId19"/>
    <p:sldId id="273" r:id="rId20"/>
    <p:sldId id="278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919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212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655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579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823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61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11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10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352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541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168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0CC8E-AFF9-4E36-9DB7-DC80914A10C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EE194-63C4-4001-9AA1-8BBECB753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608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12192000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 забудь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своих детей,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страна!</a:t>
            </a:r>
            <a:endParaRPr lang="ru-RU" sz="8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80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Минута молчани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2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12192000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 забудь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своих детей,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страна!</a:t>
            </a:r>
            <a:endParaRPr lang="ru-RU" sz="8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54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www.politnavigator.net/wp-content/uploads/2021/02/e9aa79e5ef4130703151468d1b1c60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36"/>
            <a:ext cx="12192000" cy="684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3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avatars.dzeninfra.ru/get-zen_doc/9505890/pub_645a551d84b6b21e756be8ef_645a6ba1d5b76e387a8e663b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79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95491" y="2798833"/>
            <a:ext cx="896918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 забудь </a:t>
            </a:r>
          </a:p>
          <a:p>
            <a:pPr algn="ctr"/>
            <a:r>
              <a:rPr lang="ru-RU" sz="4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своих детей,</a:t>
            </a:r>
          </a:p>
          <a:p>
            <a:pPr algn="ctr"/>
            <a:r>
              <a:rPr lang="ru-RU" sz="4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страна!</a:t>
            </a:r>
            <a:endParaRPr lang="ru-RU" sz="4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3314" name="Picture 2" descr="https://msk.kprf.ru/wp-content/uploads/2021/11/1599140876_deti-voyny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83" y="191272"/>
            <a:ext cx="3935047" cy="2607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moimir.org/wp-content/uploads/2017/04/0_1053dd_e27cdb2c_or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70" y="2942708"/>
            <a:ext cx="3449271" cy="3316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s://proza.ru/pics/2021/12/17/18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813" y="169911"/>
            <a:ext cx="3584575" cy="2628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http://idel-tat.ru/images/uploads/news/2019/5/8/f1f5d1d53b5babfe46653b00a6699df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931" y="232769"/>
            <a:ext cx="3780269" cy="2537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2" name="Picture 20" descr="https://photos.lifeisphoto.ru/128/0/128210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3" t="3127" r="19459" b="3974"/>
          <a:stretch/>
        </p:blipFill>
        <p:spPr bwMode="auto">
          <a:xfrm>
            <a:off x="8160796" y="2958697"/>
            <a:ext cx="3811992" cy="33018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69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s://i.ytimg.com/vi/eAUPEHS2CcI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0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ds225.roovr.ru/netcat_files/userfiles/Novosti/godpamyati/detstvo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05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amy.ru/assets/img/content/20201229_0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57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1202" t="13207" r="21448" b="7990"/>
          <a:stretch/>
        </p:blipFill>
        <p:spPr>
          <a:xfrm>
            <a:off x="0" y="-23813"/>
            <a:ext cx="12192000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6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12192000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 забудь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своих детей,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страна!</a:t>
            </a:r>
            <a:endParaRPr lang="ru-RU" sz="8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38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96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svs-gru.ru/wp-content/uploads/2022/05/571e201039b2098196f3-nx4ff87eq0hjp2hyhsnseo_i-hyknq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9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12192000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 забудь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своих детей,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страна!</a:t>
            </a:r>
            <a:endParaRPr lang="ru-RU" sz="8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25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12192000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Не забудь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своих детей, 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страна!</a:t>
            </a:r>
            <a:endParaRPr lang="ru-RU" sz="8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3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6961" y="1690688"/>
            <a:ext cx="10515600" cy="4351338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https://xn----8sbgm3bcof.xn--p1ai/upload/iblock/6c5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82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95" y="228599"/>
            <a:ext cx="5401621" cy="6438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392269" y="712694"/>
            <a:ext cx="6503896" cy="35702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Лёня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голиков</a:t>
            </a:r>
            <a:endParaRPr lang="ru-RU" sz="8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58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2269" y="712694"/>
            <a:ext cx="6503896" cy="35702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Валя</a:t>
            </a: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котик</a:t>
            </a:r>
            <a:endParaRPr lang="ru-RU" sz="8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" r="11309"/>
          <a:stretch/>
        </p:blipFill>
        <p:spPr>
          <a:xfrm>
            <a:off x="690281" y="114745"/>
            <a:ext cx="4406153" cy="6628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901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17457" y="753035"/>
            <a:ext cx="6503896" cy="35702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Зина</a:t>
            </a:r>
          </a:p>
          <a:p>
            <a:pPr algn="ctr"/>
            <a:r>
              <a:rPr lang="ru-RU" sz="8000" b="1" cap="all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портнова</a:t>
            </a:r>
            <a:endParaRPr lang="ru-RU" sz="8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4" y="275399"/>
            <a:ext cx="4470693" cy="6307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1320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88946" y="753035"/>
            <a:ext cx="7032407" cy="30315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Зоя</a:t>
            </a:r>
          </a:p>
          <a:p>
            <a:pPr algn="ctr"/>
            <a:r>
              <a:rPr lang="ru-RU" sz="4500" b="1" cap="all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космодемьянская</a:t>
            </a:r>
            <a:endParaRPr lang="ru-RU" sz="45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40" y="134470"/>
            <a:ext cx="4401266" cy="6559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8716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tatic.tildacdn.com/tild3334-3031-4236-a131-636438663662/slide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41893" y="753035"/>
            <a:ext cx="5979459" cy="35702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all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8000" b="1" cap="all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Марат</a:t>
            </a:r>
          </a:p>
          <a:p>
            <a:pPr algn="ctr"/>
            <a:r>
              <a:rPr lang="ru-RU" sz="8000" b="1" cap="all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казей</a:t>
            </a:r>
            <a:endParaRPr lang="ru-RU" sz="8000" b="1" cap="all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20" y="201705"/>
            <a:ext cx="5332862" cy="6414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3251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52</Words>
  <Application>Microsoft Office PowerPoint</Application>
  <PresentationFormat>Широкоэкранный</PresentationFormat>
  <Paragraphs>38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Bookman Old Style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9</cp:revision>
  <dcterms:created xsi:type="dcterms:W3CDTF">2024-02-08T06:17:40Z</dcterms:created>
  <dcterms:modified xsi:type="dcterms:W3CDTF">2024-02-08T12:02:52Z</dcterms:modified>
</cp:coreProperties>
</file>