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7015" autoAdjust="0"/>
    <p:restoredTop sz="94660"/>
  </p:normalViewPr>
  <p:slideViewPr>
    <p:cSldViewPr snapToGrid="0">
      <p:cViewPr varScale="1">
        <p:scale>
          <a:sx n="73" d="100"/>
          <a:sy n="73" d="100"/>
        </p:scale>
        <p:origin x="-540"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pPr/>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ru-RU" smtClean="0"/>
              <a:t>Образец заголовка</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796027F-7875-4030-9381-8BD8C4F21935}" type="datetimeFigureOut">
              <a:rPr lang="en-US" dirty="0"/>
              <a:pPr/>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796027F-7875-4030-9381-8BD8C4F21935}" type="datetimeFigureOut">
              <a:rPr lang="en-US" dirty="0"/>
              <a:pPr/>
              <a:t>2/12/2024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pPr/>
              <a:t>2/12/2024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pPr/>
              <a:t>2/12/2024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509A250-FF31-4206-8172-F9D3106AACB1}" type="datetimeFigureOut">
              <a:rPr lang="en-US" dirty="0"/>
              <a:pPr/>
              <a:t>2/12/2024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xmlns=""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xmlns=""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xmlns=""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xmlns=""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pPr/>
              <a:t>2/12/2024</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2024743" y="1447800"/>
            <a:ext cx="9718766" cy="3328988"/>
          </a:xfrm>
        </p:spPr>
        <p:txBody>
          <a:bodyPr/>
          <a:lstStyle/>
          <a:p>
            <a:pPr algn="ctr"/>
            <a:r>
              <a:rPr lang="ru-RU" sz="7200" dirty="0" smtClean="0">
                <a:latin typeface="Times New Roman" pitchFamily="18" charset="0"/>
                <a:cs typeface="Times New Roman" pitchFamily="18" charset="0"/>
              </a:rPr>
              <a:t>История бега на коньках</a:t>
            </a:r>
            <a:endParaRPr lang="ru-RU" sz="7200" dirty="0">
              <a:latin typeface="Times New Roman" pitchFamily="18" charset="0"/>
              <a:cs typeface="Times New Roman" pitchFamily="18" charset="0"/>
            </a:endParaRPr>
          </a:p>
        </p:txBody>
      </p:sp>
    </p:spTree>
    <p:extLst>
      <p:ext uri="{BB962C8B-B14F-4D97-AF65-F5344CB8AC3E}">
        <p14:creationId xmlns:p14="http://schemas.microsoft.com/office/powerpoint/2010/main" xmlns="" val="1968626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Очки</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944821" y="1152983"/>
            <a:ext cx="9106013" cy="5584175"/>
          </a:xfrm>
        </p:spPr>
      </p:pic>
    </p:spTree>
    <p:extLst>
      <p:ext uri="{BB962C8B-B14F-4D97-AF65-F5344CB8AC3E}">
        <p14:creationId xmlns:p14="http://schemas.microsoft.com/office/powerpoint/2010/main" xmlns="" val="8548692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Шлем</a:t>
            </a:r>
            <a:br>
              <a:rPr lang="ru-RU" dirty="0" smtClean="0"/>
            </a:b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904565" y="1152983"/>
            <a:ext cx="5411321" cy="5411321"/>
          </a:xfrm>
        </p:spPr>
      </p:pic>
    </p:spTree>
    <p:extLst>
      <p:ext uri="{BB962C8B-B14F-4D97-AF65-F5344CB8AC3E}">
        <p14:creationId xmlns:p14="http://schemas.microsoft.com/office/powerpoint/2010/main" xmlns="" val="40834482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костюм</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4462389" y="2052638"/>
            <a:ext cx="2228998" cy="4195762"/>
          </a:xfrm>
        </p:spPr>
      </p:pic>
    </p:spTree>
    <p:extLst>
      <p:ext uri="{BB962C8B-B14F-4D97-AF65-F5344CB8AC3E}">
        <p14:creationId xmlns:p14="http://schemas.microsoft.com/office/powerpoint/2010/main" xmlns="" val="21676360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89603" y="2539702"/>
            <a:ext cx="9404723" cy="1400530"/>
          </a:xfrm>
        </p:spPr>
        <p:txBody>
          <a:bodyPr/>
          <a:lstStyle/>
          <a:p>
            <a:r>
              <a:rPr lang="ru-RU" dirty="0" smtClean="0"/>
              <a:t>Спасибо за внимание</a:t>
            </a:r>
            <a:endParaRPr lang="ru-RU" dirty="0"/>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xmlns="" val="5209387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a:t/>
            </a:r>
            <a:br>
              <a:rPr lang="ru-RU" dirty="0"/>
            </a:br>
            <a:r>
              <a:rPr lang="ru-RU" dirty="0" smtClean="0"/>
              <a:t/>
            </a:r>
            <a:br>
              <a:rPr lang="ru-RU" dirty="0" smtClean="0"/>
            </a:br>
            <a:endParaRPr lang="ru-RU" dirty="0"/>
          </a:p>
        </p:txBody>
      </p:sp>
      <p:sp>
        <p:nvSpPr>
          <p:cNvPr id="3" name="Объект 2"/>
          <p:cNvSpPr>
            <a:spLocks noGrp="1"/>
          </p:cNvSpPr>
          <p:nvPr>
            <p:ph idx="1"/>
          </p:nvPr>
        </p:nvSpPr>
        <p:spPr>
          <a:xfrm>
            <a:off x="1104293" y="1237129"/>
            <a:ext cx="8946541" cy="4873215"/>
          </a:xfrm>
        </p:spPr>
        <p:txBody>
          <a:bodyPr>
            <a:normAutofit/>
          </a:bodyPr>
          <a:lstStyle/>
          <a:p>
            <a:r>
              <a:rPr lang="ru-RU" dirty="0"/>
              <a:t>Первые официально зафиксированные соревнования были проведены в Великобритании в январе 1763 года. Соревнования были выиграны мистером Лэмбом, который пробежал дистанцию 15 миль за 46 минут. Как вид спорта скоростной бег на коньках получил развитие во второй половине XIX </a:t>
            </a:r>
            <a:r>
              <a:rPr lang="ru-RU" dirty="0" smtClean="0"/>
              <a:t>века</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065929" y="3011917"/>
            <a:ext cx="4665516" cy="3544345"/>
          </a:xfrm>
          <a:prstGeom prst="rect">
            <a:avLst/>
          </a:prstGeom>
        </p:spPr>
      </p:pic>
    </p:spTree>
    <p:extLst>
      <p:ext uri="{BB962C8B-B14F-4D97-AF65-F5344CB8AC3E}">
        <p14:creationId xmlns:p14="http://schemas.microsoft.com/office/powerpoint/2010/main" xmlns="" val="1121209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672046" y="452438"/>
            <a:ext cx="7732304" cy="3701551"/>
          </a:xfrm>
        </p:spPr>
        <p:txBody>
          <a:bodyPr/>
          <a:lstStyle/>
          <a:p>
            <a:pPr algn="ctr"/>
            <a:r>
              <a:rPr lang="ru-RU" sz="8000" dirty="0" smtClean="0">
                <a:latin typeface="Times New Roman" pitchFamily="18" charset="0"/>
                <a:cs typeface="Times New Roman" pitchFamily="18" charset="0"/>
              </a:rPr>
              <a:t>Основные правила бега на коньках</a:t>
            </a:r>
            <a:endParaRPr lang="ru-RU" sz="8000" dirty="0">
              <a:latin typeface="Times New Roman" pitchFamily="18" charset="0"/>
              <a:cs typeface="Times New Roman" pitchFamily="18" charset="0"/>
            </a:endParaRPr>
          </a:p>
        </p:txBody>
      </p:sp>
    </p:spTree>
    <p:extLst>
      <p:ext uri="{BB962C8B-B14F-4D97-AF65-F5344CB8AC3E}">
        <p14:creationId xmlns:p14="http://schemas.microsoft.com/office/powerpoint/2010/main" xmlns="" val="42941584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Конькобежный спорт: многоборье</a:t>
            </a:r>
            <a:br>
              <a:rPr lang="ru-RU" dirty="0"/>
            </a:br>
            <a:endParaRPr lang="ru-RU" dirty="0"/>
          </a:p>
        </p:txBody>
      </p:sp>
      <p:sp>
        <p:nvSpPr>
          <p:cNvPr id="3" name="Объект 2"/>
          <p:cNvSpPr>
            <a:spLocks noGrp="1"/>
          </p:cNvSpPr>
          <p:nvPr>
            <p:ph idx="1"/>
          </p:nvPr>
        </p:nvSpPr>
        <p:spPr/>
        <p:txBody>
          <a:bodyPr/>
          <a:lstStyle/>
          <a:p>
            <a:r>
              <a:rPr lang="ru-RU" dirty="0"/>
              <a:t>Стартуют парами. После каждого круга соревнующиеся меняются дорожками. При этом преимущество имеет тот конькобежец, который переходит с внешней дорожки на внутреннюю. Дистанция считается пройденной, если конькобежец пересекает концом одного конька линию финиша.</a:t>
            </a:r>
          </a:p>
          <a:p>
            <a:r>
              <a:rPr lang="ru-RU" dirty="0"/>
              <a:t>Это следует принимать во внимание для тех конькобежцев, которые падают на финише и в этом положении пересекают линию финиша.</a:t>
            </a:r>
          </a:p>
          <a:p>
            <a:endParaRPr lang="ru-RU" dirty="0"/>
          </a:p>
        </p:txBody>
      </p:sp>
    </p:spTree>
    <p:extLst>
      <p:ext uri="{BB962C8B-B14F-4D97-AF65-F5344CB8AC3E}">
        <p14:creationId xmlns:p14="http://schemas.microsoft.com/office/powerpoint/2010/main" xmlns="" val="1077403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Конькобежный спорт: старт</a:t>
            </a:r>
            <a:br>
              <a:rPr lang="ru-RU" dirty="0"/>
            </a:br>
            <a:endParaRPr lang="ru-RU" dirty="0"/>
          </a:p>
        </p:txBody>
      </p:sp>
      <p:sp>
        <p:nvSpPr>
          <p:cNvPr id="3" name="Объект 2"/>
          <p:cNvSpPr>
            <a:spLocks noGrp="1"/>
          </p:cNvSpPr>
          <p:nvPr>
            <p:ph idx="1"/>
          </p:nvPr>
        </p:nvSpPr>
        <p:spPr/>
        <p:txBody>
          <a:bodyPr/>
          <a:lstStyle/>
          <a:p>
            <a:r>
              <a:rPr lang="ru-RU" dirty="0"/>
              <a:t>Спортсмены, стартующие на внутренней или внешней дорожке, отмечаются белой или красной повязкой на рукаве или перевязью на груди. По команде стартера «На старт!» конькобежцы становятся между предстартовой линией и линией старта (интервал 0,75 м) и принимают вертикальное положение.</a:t>
            </a:r>
          </a:p>
          <a:p>
            <a:r>
              <a:rPr lang="ru-RU" dirty="0"/>
              <a:t>При команде «Готов!» принимается стартовое положение, которое необходимо сохранять вплоть до выстрела. Если конькобежец преждевременно принял стартовое положение, то это расценивается как фальстарт. Судья на старте делает предупреждение конькобежцу после первого и второго фальстарта. На 3-м фальстарте спортсмен дисквалифицируется на данной дистанции.</a:t>
            </a:r>
          </a:p>
          <a:p>
            <a:endParaRPr lang="ru-RU" dirty="0"/>
          </a:p>
        </p:txBody>
      </p:sp>
    </p:spTree>
    <p:extLst>
      <p:ext uri="{BB962C8B-B14F-4D97-AF65-F5344CB8AC3E}">
        <p14:creationId xmlns:p14="http://schemas.microsoft.com/office/powerpoint/2010/main" xmlns="" val="26013501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Конькобежный спорт: результат на отдельных отрезках</a:t>
            </a:r>
            <a:br>
              <a:rPr lang="ru-RU" dirty="0"/>
            </a:br>
            <a:endParaRPr lang="ru-RU" dirty="0"/>
          </a:p>
        </p:txBody>
      </p:sp>
      <p:sp>
        <p:nvSpPr>
          <p:cNvPr id="3" name="Объект 2"/>
          <p:cNvSpPr>
            <a:spLocks noGrp="1"/>
          </p:cNvSpPr>
          <p:nvPr>
            <p:ph idx="1"/>
          </p:nvPr>
        </p:nvSpPr>
        <p:spPr/>
        <p:txBody>
          <a:bodyPr/>
          <a:lstStyle/>
          <a:p>
            <a:r>
              <a:rPr lang="ru-RU" dirty="0"/>
              <a:t>Показанное время измеряется с точностью до 0,01 сек и является решающим для занятия зачетного места. Конькобежцы, показавшие одинаковое время, занимают одинаковые места. Повторный забег при одинаковом времени недопустим.</a:t>
            </a:r>
          </a:p>
          <a:p>
            <a:r>
              <a:rPr lang="ru-RU" dirty="0"/>
              <a:t>При использовании электронных установок для измерения времени контрольное измерение все же проводится при помощи секундомера и так же заносится в протокол. Если в процессе соревнований отказывает электронный секундомер, то от него вообще отказываются и измерение проводят при помощи ручного секундомера.</a:t>
            </a:r>
          </a:p>
          <a:p>
            <a:endParaRPr lang="ru-RU" dirty="0"/>
          </a:p>
        </p:txBody>
      </p:sp>
    </p:spTree>
    <p:extLst>
      <p:ext uri="{BB962C8B-B14F-4D97-AF65-F5344CB8AC3E}">
        <p14:creationId xmlns:p14="http://schemas.microsoft.com/office/powerpoint/2010/main" xmlns="" val="58392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Конькобежный спорт: результат в многоборье</a:t>
            </a:r>
            <a:br>
              <a:rPr lang="ru-RU" dirty="0"/>
            </a:br>
            <a:r>
              <a:rPr lang="ru-RU" dirty="0"/>
              <a:t/>
            </a:r>
            <a:br>
              <a:rPr lang="ru-RU" dirty="0"/>
            </a:br>
            <a:endParaRPr lang="ru-RU" dirty="0"/>
          </a:p>
        </p:txBody>
      </p:sp>
      <p:sp>
        <p:nvSpPr>
          <p:cNvPr id="3" name="Объект 2"/>
          <p:cNvSpPr>
            <a:spLocks noGrp="1"/>
          </p:cNvSpPr>
          <p:nvPr>
            <p:ph idx="1"/>
          </p:nvPr>
        </p:nvSpPr>
        <p:spPr/>
        <p:txBody>
          <a:bodyPr/>
          <a:lstStyle/>
          <a:p>
            <a:r>
              <a:rPr lang="ru-RU" dirty="0"/>
              <a:t>Победителем многоборья считается спортсмен, одержавший победу на 3 из 4 дистанций. Если это не удается ни одному из участвующих, то победитель определяется по сумме очков, полученных за прохождение всех отдельных дистанций данного многоборья.</a:t>
            </a:r>
          </a:p>
          <a:p>
            <a:r>
              <a:rPr lang="ru-RU" dirty="0"/>
              <a:t>Количество очков соответствует среднему времени, которое показано на 500-метровом отрезке. Время, показанное на 500-метровом отрезке, полностью переводится в очки. Например, 1500 м за 2:15,00 мин или 135 сек составляет 45 очков. Победителем многоборья считается набравший наименьшее количество очков.</a:t>
            </a:r>
          </a:p>
          <a:p>
            <a:endParaRPr lang="ru-RU" dirty="0"/>
          </a:p>
        </p:txBody>
      </p:sp>
    </p:spTree>
    <p:extLst>
      <p:ext uri="{BB962C8B-B14F-4D97-AF65-F5344CB8AC3E}">
        <p14:creationId xmlns:p14="http://schemas.microsoft.com/office/powerpoint/2010/main" xmlns="" val="359152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Экипировка конькобежца</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080973" y="1579300"/>
            <a:ext cx="4858169" cy="4858169"/>
          </a:xfrm>
        </p:spPr>
      </p:pic>
    </p:spTree>
    <p:extLst>
      <p:ext uri="{BB962C8B-B14F-4D97-AF65-F5344CB8AC3E}">
        <p14:creationId xmlns:p14="http://schemas.microsoft.com/office/powerpoint/2010/main" xmlns="" val="3404535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Коньки</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313356" y="2056419"/>
            <a:ext cx="4636546" cy="3860287"/>
          </a:xfrm>
        </p:spPr>
      </p:pic>
    </p:spTree>
    <p:extLst>
      <p:ext uri="{BB962C8B-B14F-4D97-AF65-F5344CB8AC3E}">
        <p14:creationId xmlns:p14="http://schemas.microsoft.com/office/powerpoint/2010/main" xmlns="" val="36655666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A207AED3-9ABC-4A18-9978-A59B65688B15}"/>
    </a:ext>
  </a:extLst>
</a:theme>
</file>

<file path=docProps/app.xml><?xml version="1.0" encoding="utf-8"?>
<Properties xmlns="http://schemas.openxmlformats.org/officeDocument/2006/extended-properties" xmlns:vt="http://schemas.openxmlformats.org/officeDocument/2006/docPropsVTypes">
  <Template>Ion</Template>
  <TotalTime>74</TotalTime>
  <Words>387</Words>
  <Application>Microsoft Office PowerPoint</Application>
  <PresentationFormat>Произвольный</PresentationFormat>
  <Paragraphs>22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Ион</vt:lpstr>
      <vt:lpstr>История бега на коньках</vt:lpstr>
      <vt:lpstr>История                                                    </vt:lpstr>
      <vt:lpstr>Основные правила бега на коньках</vt:lpstr>
      <vt:lpstr>Конькобежный спорт: многоборье </vt:lpstr>
      <vt:lpstr>Конькобежный спорт: старт </vt:lpstr>
      <vt:lpstr>Конькобежный спорт: результат на отдельных отрезках </vt:lpstr>
      <vt:lpstr>Конькобежный спорт: результат в многоборье  </vt:lpstr>
      <vt:lpstr>Экипировка конькобежца</vt:lpstr>
      <vt:lpstr>Коньки</vt:lpstr>
      <vt:lpstr>Очки</vt:lpstr>
      <vt:lpstr>Шлем </vt:lpstr>
      <vt:lpstr>костюм</vt:lpstr>
      <vt:lpstr>Спасибо за внимание</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бега на коньках</dc:title>
  <dc:creator>Zharkovy</dc:creator>
  <cp:lastModifiedBy>KirpichevaSP</cp:lastModifiedBy>
  <cp:revision>7</cp:revision>
  <dcterms:created xsi:type="dcterms:W3CDTF">2023-12-12T16:31:39Z</dcterms:created>
  <dcterms:modified xsi:type="dcterms:W3CDTF">2024-02-12T05:25:10Z</dcterms:modified>
</cp:coreProperties>
</file>