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4" r:id="rId3"/>
    <p:sldId id="258" r:id="rId4"/>
    <p:sldId id="259" r:id="rId5"/>
    <p:sldId id="260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CE8A4-9774-4859-9625-1FFF752DA273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51762-5423-4EEC-A859-597F7E2F2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CE8A4-9774-4859-9625-1FFF752DA273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51762-5423-4EEC-A859-597F7E2F2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CE8A4-9774-4859-9625-1FFF752DA273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51762-5423-4EEC-A859-597F7E2F2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CE8A4-9774-4859-9625-1FFF752DA273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51762-5423-4EEC-A859-597F7E2F2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CE8A4-9774-4859-9625-1FFF752DA273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51762-5423-4EEC-A859-597F7E2F2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CE8A4-9774-4859-9625-1FFF752DA273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51762-5423-4EEC-A859-597F7E2F2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CE8A4-9774-4859-9625-1FFF752DA273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51762-5423-4EEC-A859-597F7E2F2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CE8A4-9774-4859-9625-1FFF752DA273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51762-5423-4EEC-A859-597F7E2F2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CE8A4-9774-4859-9625-1FFF752DA273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51762-5423-4EEC-A859-597F7E2F2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CE8A4-9774-4859-9625-1FFF752DA273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51762-5423-4EEC-A859-597F7E2F2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CE8A4-9774-4859-9625-1FFF752DA273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51762-5423-4EEC-A859-597F7E2F2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1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CE8A4-9774-4859-9625-1FFF752DA273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51762-5423-4EEC-A859-597F7E2F2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yfm641uy2l_2krota.ru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62" b="5811"/>
          <a:stretch/>
        </p:blipFill>
        <p:spPr bwMode="auto">
          <a:xfrm>
            <a:off x="0" y="-16410"/>
            <a:ext cx="9144000" cy="6874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20813035">
            <a:off x="178200" y="2214574"/>
            <a:ext cx="88724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66FF33"/>
                </a:solidFill>
                <a:latin typeface="Mistral" pitchFamily="66" charset="0"/>
              </a:rPr>
              <a:t>МУЗЫКАЛЬНЫЙ РИНГ</a:t>
            </a:r>
            <a:endParaRPr lang="ru-RU" sz="7200" b="1" dirty="0">
              <a:solidFill>
                <a:srgbClr val="66FF33"/>
              </a:solidFill>
              <a:latin typeface="Mistral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Угадай	 загадку</a:t>
            </a:r>
            <a:endParaRPr lang="ru-RU" b="1" spc="50" dirty="0">
              <a:ln w="11430"/>
              <a:solidFill>
                <a:srgbClr val="FF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1714488"/>
            <a:ext cx="39290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Как будто девушка запела, </a:t>
            </a:r>
          </a:p>
          <a:p>
            <a:r>
              <a:rPr lang="ru-RU" sz="2400" dirty="0" smtClean="0"/>
              <a:t>и в зале словно посветлело.</a:t>
            </a:r>
            <a:br>
              <a:rPr lang="ru-RU" sz="2400" dirty="0" smtClean="0"/>
            </a:br>
            <a:r>
              <a:rPr lang="ru-RU" sz="2400" dirty="0" smtClean="0"/>
              <a:t>Скользит мелодия так гибко.</a:t>
            </a:r>
          </a:p>
          <a:p>
            <a:r>
              <a:rPr lang="ru-RU" sz="2400" dirty="0" smtClean="0"/>
              <a:t> Затихли все: играет…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786314" y="5072074"/>
            <a:ext cx="38576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Звучит сигнал, на бой зовет!</a:t>
            </a:r>
            <a:br>
              <a:rPr lang="ru-RU" sz="2400" dirty="0" smtClean="0"/>
            </a:br>
            <a:r>
              <a:rPr lang="ru-RU" sz="2400" dirty="0" smtClean="0"/>
              <a:t>Вставай, солдат, она поет!</a:t>
            </a:r>
            <a:endParaRPr lang="ru-RU" sz="2400" dirty="0"/>
          </a:p>
        </p:txBody>
      </p:sp>
      <p:pic>
        <p:nvPicPr>
          <p:cNvPr id="12" name="Рисунок 11" descr="102264Z.jpg"/>
          <p:cNvPicPr>
            <a:picLocks noChangeAspect="1"/>
          </p:cNvPicPr>
          <p:nvPr/>
        </p:nvPicPr>
        <p:blipFill>
          <a:blip r:embed="rId2"/>
          <a:srcRect t="20067" b="19999"/>
          <a:stretch>
            <a:fillRect/>
          </a:stretch>
        </p:blipFill>
        <p:spPr>
          <a:xfrm>
            <a:off x="714348" y="4000504"/>
            <a:ext cx="3571876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 descr="Skripk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715008" y="1357297"/>
            <a:ext cx="2797500" cy="28692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66"/>
                </a:solidFill>
              </a:rPr>
              <a:t>Ударный инструмент</a:t>
            </a:r>
            <a:endParaRPr lang="ru-RU" b="1" spc="50" dirty="0">
              <a:ln w="11430"/>
              <a:solidFill>
                <a:srgbClr val="FF0066"/>
              </a:solidFill>
            </a:endParaRPr>
          </a:p>
        </p:txBody>
      </p:sp>
      <p:pic>
        <p:nvPicPr>
          <p:cNvPr id="4" name="Рисунок 3" descr="61001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3500438"/>
            <a:ext cx="2645826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Skripk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1357298"/>
            <a:ext cx="2440310" cy="25028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800x8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1571612"/>
            <a:ext cx="2152437" cy="48577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1316589156_Balalaik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60" y="4214818"/>
            <a:ext cx="2500330" cy="22050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857620" y="1357298"/>
            <a:ext cx="1285884" cy="1643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i="0" u="none" strike="noStrike" kern="1200" cap="none" spc="50" normalizeH="0" baseline="0" noProof="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00"/>
                            </p:stCondLst>
                            <p:childTnLst>
                              <p:par>
                                <p:cTn id="1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3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8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3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8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66"/>
                </a:solidFill>
              </a:rPr>
              <a:t>Духовой инструмент</a:t>
            </a:r>
            <a:endParaRPr lang="ru-RU" b="1" spc="50" dirty="0">
              <a:ln w="11430"/>
              <a:solidFill>
                <a:srgbClr val="FF0066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857620" y="1357298"/>
            <a:ext cx="1285884" cy="1643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i="0" u="none" strike="noStrike" kern="1200" cap="none" spc="50" normalizeH="0" baseline="0" noProof="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?</a:t>
            </a:r>
          </a:p>
        </p:txBody>
      </p:sp>
      <p:pic>
        <p:nvPicPr>
          <p:cNvPr id="9" name="Рисунок 8" descr="--300X~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500174"/>
            <a:ext cx="3472126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102264Z.jpg"/>
          <p:cNvPicPr>
            <a:picLocks noChangeAspect="1"/>
          </p:cNvPicPr>
          <p:nvPr/>
        </p:nvPicPr>
        <p:blipFill>
          <a:blip r:embed="rId3"/>
          <a:srcRect t="20067" b="19999"/>
          <a:stretch>
            <a:fillRect/>
          </a:stretch>
        </p:blipFill>
        <p:spPr>
          <a:xfrm>
            <a:off x="5214942" y="1500174"/>
            <a:ext cx="3571876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post-40912-0-17273000-133937264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976" y="4143380"/>
            <a:ext cx="2833694" cy="22102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Triangel_(Instrument)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380" y="4023208"/>
            <a:ext cx="2857520" cy="2411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00"/>
                            </p:stCondLst>
                            <p:childTnLst>
                              <p:par>
                                <p:cTn id="1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3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80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3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800"/>
                            </p:stCondLst>
                            <p:childTnLst>
                              <p:par>
                                <p:cTn id="2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66"/>
                </a:solidFill>
              </a:rPr>
              <a:t>Струнный инструмент</a:t>
            </a:r>
            <a:endParaRPr lang="ru-RU" b="1" spc="50" dirty="0">
              <a:ln w="11430"/>
              <a:solidFill>
                <a:srgbClr val="FF0066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857620" y="1357298"/>
            <a:ext cx="1285884" cy="1643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i="0" u="none" strike="noStrike" kern="1200" cap="none" spc="50" normalizeH="0" baseline="0" noProof="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?</a:t>
            </a:r>
          </a:p>
        </p:txBody>
      </p:sp>
      <p:pic>
        <p:nvPicPr>
          <p:cNvPr id="13" name="Рисунок 12" descr="store_apendix_big4595_19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357298"/>
            <a:ext cx="2714644" cy="17004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 descr="800x8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1285860"/>
            <a:ext cx="2165426" cy="38090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 descr="yus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3429000"/>
            <a:ext cx="3286148" cy="30448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Рисунок 15" descr="CB005.jpg"/>
          <p:cNvPicPr>
            <a:picLocks noChangeAspect="1"/>
          </p:cNvPicPr>
          <p:nvPr/>
        </p:nvPicPr>
        <p:blipFill>
          <a:blip r:embed="rId5"/>
          <a:srcRect l="8333" t="6666" r="8333" b="10000"/>
          <a:stretch>
            <a:fillRect/>
          </a:stretch>
        </p:blipFill>
        <p:spPr>
          <a:xfrm>
            <a:off x="4071934" y="4143380"/>
            <a:ext cx="2286016" cy="2286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50"/>
                            </p:stCondLst>
                            <p:childTnLst>
                              <p:par>
                                <p:cTn id="1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446547"/>
            <a:ext cx="31838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66"/>
                </a:solidFill>
              </a:rPr>
              <a:t>Клавишный</a:t>
            </a:r>
            <a:endParaRPr lang="ru-RU" sz="44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1214422"/>
            <a:ext cx="1285884" cy="1643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i="0" u="none" strike="noStrike" kern="1200" cap="none" spc="50" normalizeH="0" baseline="0" noProof="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?</a:t>
            </a:r>
          </a:p>
        </p:txBody>
      </p:sp>
      <p:pic>
        <p:nvPicPr>
          <p:cNvPr id="1028" name="Picture 4" descr="https://ae01.alicdn.com/kf/HTB1duKrNVXXXXbsXXXXq6xXFXXXB/Alctron-IM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857364"/>
            <a:ext cx="3000396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2" name="Picture 8" descr="https://my3oboz.ru/upload/iblock/3f6/3f68b423d625d73f7b6a9225b3a7c9f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1857364"/>
            <a:ext cx="2928958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4" name="Picture 10" descr="https://pguards.ru/upload/iblock/4c7/4c7c4c630ddc174650e21f390f4b64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286256"/>
            <a:ext cx="3143272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6" name="Picture 12" descr="https://static.dochkisinochki.ru/upload/img_loader/66/16/6a/GL000219790_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4286256"/>
            <a:ext cx="2989261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32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Угадай  загадку</vt:lpstr>
      <vt:lpstr>Ударный инструмент</vt:lpstr>
      <vt:lpstr>Духовой инструмент</vt:lpstr>
      <vt:lpstr>Струнный инструмент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МУЗЫКАЛЬНЫЕ ИНСТРУМЕНТЫ</dc:title>
  <dc:creator>Оксана</dc:creator>
  <cp:lastModifiedBy>DEXP</cp:lastModifiedBy>
  <cp:revision>15</cp:revision>
  <dcterms:created xsi:type="dcterms:W3CDTF">2012-11-01T07:21:55Z</dcterms:created>
  <dcterms:modified xsi:type="dcterms:W3CDTF">2024-02-05T15:43:22Z</dcterms:modified>
</cp:coreProperties>
</file>