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90" r:id="rId2"/>
    <p:sldId id="303" r:id="rId3"/>
    <p:sldId id="32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269" r:id="rId14"/>
    <p:sldId id="313" r:id="rId15"/>
    <p:sldId id="314" r:id="rId16"/>
    <p:sldId id="315" r:id="rId17"/>
    <p:sldId id="317" r:id="rId18"/>
    <p:sldId id="316" r:id="rId19"/>
    <p:sldId id="318" r:id="rId20"/>
    <p:sldId id="320" r:id="rId21"/>
    <p:sldId id="322" r:id="rId22"/>
    <p:sldId id="32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3" autoAdjust="0"/>
    <p:restoredTop sz="94660"/>
  </p:normalViewPr>
  <p:slideViewPr>
    <p:cSldViewPr>
      <p:cViewPr>
        <p:scale>
          <a:sx n="75" d="100"/>
          <a:sy n="75" d="100"/>
        </p:scale>
        <p:origin x="-1200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E0242-4FCF-4A2A-B6E4-45DAC743A47C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EF08F-57F2-4824-B11E-68CEE54245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069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1D3DC5E-ED42-4C8B-A81E-637B502B575D}" type="datetimeFigureOut">
              <a:rPr lang="ru-RU" smtClean="0"/>
              <a:pPr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240384E-F23A-4F0A-AC18-FF6DCB184F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lia\Downloads\active-kids-in-hiking-and-camping-gear-blank-frame-vector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73" y="0"/>
            <a:ext cx="92187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2483768" y="692696"/>
            <a:ext cx="4896544" cy="766699"/>
          </a:xfrm>
          <a:prstGeom prst="cloud">
            <a:avLst/>
          </a:prstGeom>
        </p:spPr>
        <p:style>
          <a:lnRef idx="2">
            <a:schemeClr val="accent2"/>
          </a:lnRef>
          <a:fillRef idx="1002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Муниципальное бюджетное дошкольное образовательное учреждение детский №34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2070" y="2435465"/>
            <a:ext cx="5439631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« Мы – туристы»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Деловая игра с детьми подготовительной к школе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группы совместно с родителями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3640" y="4730660"/>
            <a:ext cx="251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Инструктор ФК Дмитриева В.В.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10938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Эстафета  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«Собери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туриста в поход»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Эстафета  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«Ловкий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турист»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928850"/>
            <a:ext cx="865608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Игры для родителей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«Установи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палатку»</a:t>
            </a:r>
            <a:endParaRPr lang="ru-RU" sz="3600" b="1" baseline="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Times New Roman" pitchFamily="18" charset="0"/>
              </a:rPr>
              <a:t>«Разложи костер»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Summer_cam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14612" y="3357562"/>
            <a:ext cx="3857652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aturation sat="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" y="0"/>
            <a:ext cx="9135081" cy="6858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61" y="618264"/>
            <a:ext cx="8297295" cy="5624647"/>
          </a:xfrm>
          <a:prstGeom prst="rect">
            <a:avLst/>
          </a:prstGeom>
          <a:ln w="190500" cap="sq">
            <a:solidFill>
              <a:srgbClr val="FFC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7742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9314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804957"/>
            <a:ext cx="881844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Дидактическая игра по туризму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«Четвертый лишний»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332653"/>
          <a:ext cx="8280920" cy="6192690"/>
        </p:xfrm>
        <a:graphic>
          <a:graphicData uri="http://schemas.openxmlformats.org/drawingml/2006/table">
            <a:tbl>
              <a:tblPr/>
              <a:tblGrid>
                <a:gridCol w="3937695"/>
                <a:gridCol w="4343225"/>
              </a:tblGrid>
              <a:tr h="30963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63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704" marR="427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8" name="Рисунок 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3609975" cy="2038350"/>
          </a:xfrm>
          <a:prstGeom prst="rect">
            <a:avLst/>
          </a:prstGeom>
          <a:noFill/>
        </p:spPr>
      </p:pic>
      <p:pic>
        <p:nvPicPr>
          <p:cNvPr id="16387" name="Рисунок 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20688"/>
            <a:ext cx="3743325" cy="2085975"/>
          </a:xfrm>
          <a:prstGeom prst="rect">
            <a:avLst/>
          </a:prstGeom>
          <a:noFill/>
        </p:spPr>
      </p:pic>
      <p:pic>
        <p:nvPicPr>
          <p:cNvPr id="16386" name="Рисунок 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73016"/>
            <a:ext cx="3240360" cy="2324100"/>
          </a:xfrm>
          <a:prstGeom prst="rect">
            <a:avLst/>
          </a:prstGeom>
          <a:noFill/>
        </p:spPr>
      </p:pic>
      <p:pic>
        <p:nvPicPr>
          <p:cNvPr id="16385" name="Рисунок 6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373241" y="3203823"/>
            <a:ext cx="1876425" cy="3190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260648"/>
          <a:ext cx="8586641" cy="6192688"/>
        </p:xfrm>
        <a:graphic>
          <a:graphicData uri="http://schemas.openxmlformats.org/drawingml/2006/table">
            <a:tbl>
              <a:tblPr/>
              <a:tblGrid>
                <a:gridCol w="4248472"/>
                <a:gridCol w="4338169"/>
              </a:tblGrid>
              <a:tr h="3668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6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440" name="Рисунок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3752850" cy="2286000"/>
          </a:xfrm>
          <a:prstGeom prst="rect">
            <a:avLst/>
          </a:prstGeom>
          <a:noFill/>
        </p:spPr>
      </p:pic>
      <p:pic>
        <p:nvPicPr>
          <p:cNvPr id="18439" name="Рисунок 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36712"/>
            <a:ext cx="3790950" cy="2219325"/>
          </a:xfrm>
          <a:prstGeom prst="rect">
            <a:avLst/>
          </a:prstGeom>
          <a:noFill/>
        </p:spPr>
      </p:pic>
      <p:pic>
        <p:nvPicPr>
          <p:cNvPr id="18438" name="Рисунок 29"/>
          <p:cNvPicPr>
            <a:picLocks noChangeAspect="1" noChangeArrowheads="1"/>
          </p:cNvPicPr>
          <p:nvPr/>
        </p:nvPicPr>
        <p:blipFill>
          <a:blip r:embed="rId4" cstate="print"/>
          <a:srcRect l="1729" t="5019" r="1440" b="3474"/>
          <a:stretch>
            <a:fillRect/>
          </a:stretch>
        </p:blipFill>
        <p:spPr bwMode="auto">
          <a:xfrm>
            <a:off x="395536" y="4077072"/>
            <a:ext cx="3619500" cy="2257425"/>
          </a:xfrm>
          <a:prstGeom prst="rect">
            <a:avLst/>
          </a:prstGeom>
          <a:noFill/>
        </p:spPr>
      </p:pic>
      <p:pic>
        <p:nvPicPr>
          <p:cNvPr id="18437" name="Рисунок 3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77072"/>
            <a:ext cx="3609975" cy="230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404664"/>
          <a:ext cx="8568952" cy="5976664"/>
        </p:xfrm>
        <a:graphic>
          <a:graphicData uri="http://schemas.openxmlformats.org/drawingml/2006/table">
            <a:tbl>
              <a:tblPr/>
              <a:tblGrid>
                <a:gridCol w="4284192"/>
                <a:gridCol w="4284760"/>
              </a:tblGrid>
              <a:tr h="3365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84" name="Рисунок 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3762375" cy="2219325"/>
          </a:xfrm>
          <a:prstGeom prst="rect">
            <a:avLst/>
          </a:prstGeom>
          <a:noFill/>
        </p:spPr>
      </p:pic>
      <p:pic>
        <p:nvPicPr>
          <p:cNvPr id="20483" name="Рисунок 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6"/>
            <a:ext cx="3648075" cy="2324100"/>
          </a:xfrm>
          <a:prstGeom prst="rect">
            <a:avLst/>
          </a:prstGeom>
          <a:noFill/>
        </p:spPr>
      </p:pic>
      <p:pic>
        <p:nvPicPr>
          <p:cNvPr id="20482" name="Рисунок 4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933056"/>
            <a:ext cx="3600450" cy="2200275"/>
          </a:xfrm>
          <a:prstGeom prst="rect">
            <a:avLst/>
          </a:prstGeom>
          <a:noFill/>
        </p:spPr>
      </p:pic>
      <p:pic>
        <p:nvPicPr>
          <p:cNvPr id="20481" name="Рисунок 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149080"/>
            <a:ext cx="3800475" cy="207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404664"/>
          <a:ext cx="8640960" cy="6120680"/>
        </p:xfrm>
        <a:graphic>
          <a:graphicData uri="http://schemas.openxmlformats.org/drawingml/2006/table">
            <a:tbl>
              <a:tblPr/>
              <a:tblGrid>
                <a:gridCol w="4320193"/>
                <a:gridCol w="4320767"/>
              </a:tblGrid>
              <a:tr h="3096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60" name="Рисунок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3838575" cy="2257425"/>
          </a:xfrm>
          <a:prstGeom prst="rect">
            <a:avLst/>
          </a:prstGeom>
          <a:noFill/>
        </p:spPr>
      </p:pic>
      <p:pic>
        <p:nvPicPr>
          <p:cNvPr id="19459" name="Рисунок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859059"/>
            <a:ext cx="3446909" cy="2258320"/>
          </a:xfrm>
          <a:prstGeom prst="rect">
            <a:avLst/>
          </a:prstGeom>
          <a:noFill/>
        </p:spPr>
      </p:pic>
      <p:pic>
        <p:nvPicPr>
          <p:cNvPr id="19458" name="Рисунок 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861048"/>
            <a:ext cx="3924300" cy="2362200"/>
          </a:xfrm>
          <a:prstGeom prst="rect">
            <a:avLst/>
          </a:prstGeom>
          <a:noFill/>
        </p:spPr>
      </p:pic>
      <p:pic>
        <p:nvPicPr>
          <p:cNvPr id="19457" name="Рисунок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861048"/>
            <a:ext cx="40386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332656"/>
          <a:ext cx="8568952" cy="6264696"/>
        </p:xfrm>
        <a:graphic>
          <a:graphicData uri="http://schemas.openxmlformats.org/drawingml/2006/table">
            <a:tbl>
              <a:tblPr/>
              <a:tblGrid>
                <a:gridCol w="4176464"/>
                <a:gridCol w="4392488"/>
              </a:tblGrid>
              <a:tr h="3132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3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314" marR="423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12" name="Рисунок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3571875" cy="2381250"/>
          </a:xfrm>
          <a:prstGeom prst="rect">
            <a:avLst/>
          </a:prstGeom>
          <a:noFill/>
        </p:spPr>
      </p:pic>
      <p:pic>
        <p:nvPicPr>
          <p:cNvPr id="17411" name="Рисунок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0358" y="1052736"/>
            <a:ext cx="3094982" cy="1988443"/>
          </a:xfrm>
          <a:prstGeom prst="rect">
            <a:avLst/>
          </a:prstGeom>
          <a:noFill/>
        </p:spPr>
      </p:pic>
      <p:pic>
        <p:nvPicPr>
          <p:cNvPr id="17410" name="Рисунок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20688"/>
            <a:ext cx="3438525" cy="2362200"/>
          </a:xfrm>
          <a:prstGeom prst="rect">
            <a:avLst/>
          </a:prstGeom>
          <a:noFill/>
        </p:spPr>
      </p:pic>
      <p:pic>
        <p:nvPicPr>
          <p:cNvPr id="17409" name="Рисунок 21"/>
          <p:cNvPicPr>
            <a:picLocks noChangeAspect="1" noChangeArrowheads="1"/>
          </p:cNvPicPr>
          <p:nvPr/>
        </p:nvPicPr>
        <p:blipFill>
          <a:blip r:embed="rId5" cstate="print"/>
          <a:srcRect t="3093" r="-72" b="4811"/>
          <a:stretch>
            <a:fillRect/>
          </a:stretch>
        </p:blipFill>
        <p:spPr bwMode="auto">
          <a:xfrm>
            <a:off x="4932040" y="4077072"/>
            <a:ext cx="3762375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" y="0"/>
            <a:ext cx="9135081" cy="6858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лако 5"/>
          <p:cNvSpPr/>
          <p:nvPr/>
        </p:nvSpPr>
        <p:spPr>
          <a:xfrm>
            <a:off x="2187600" y="467124"/>
            <a:ext cx="5112568" cy="847029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b="1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Речёвка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туриста:</a:t>
            </a:r>
            <a:endParaRPr lang="ru-RU" sz="28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9408" y="1772816"/>
            <a:ext cx="8568952" cy="4003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1,2,3,4 Кто шагает с рюкзаком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ru-RU" sz="2400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Д/Р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Мы – туристы!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Кто со скукой не знаком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ru-RU" sz="2400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Д/Р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Мы – туристы!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: Нас вперед ведут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Д/Р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Дороги!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: Наш девиз:                       </a:t>
            </a: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Д/Р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: «Всегда  вперед!»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: Эй, ребята, </a:t>
            </a: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      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Д/Р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Тверже шаг.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Что турист берет в дорогу</a:t>
            </a:r>
            <a:r>
              <a:rPr lang="ru-RU" sz="24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ru-RU" sz="2400" b="1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Д/Р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Песню, ложку и рюкзак!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203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928850"/>
            <a:ext cx="8656088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Summer_cam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71604" y="1071546"/>
            <a:ext cx="6215106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928850"/>
            <a:ext cx="8656088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77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332656"/>
          <a:ext cx="8640960" cy="6048672"/>
        </p:xfrm>
        <a:graphic>
          <a:graphicData uri="http://schemas.openxmlformats.org/drawingml/2006/table">
            <a:tbl>
              <a:tblPr/>
              <a:tblGrid>
                <a:gridCol w="4320194"/>
                <a:gridCol w="4320766"/>
              </a:tblGrid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14" marR="43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508" name="Рисунок 49"/>
          <p:cNvPicPr>
            <a:picLocks noChangeAspect="1" noChangeArrowheads="1"/>
          </p:cNvPicPr>
          <p:nvPr/>
        </p:nvPicPr>
        <p:blipFill>
          <a:blip r:embed="rId2" cstate="print"/>
          <a:srcRect l="-2" r="-55" b="11142"/>
          <a:stretch>
            <a:fillRect/>
          </a:stretch>
        </p:blipFill>
        <p:spPr bwMode="auto">
          <a:xfrm>
            <a:off x="539552" y="908720"/>
            <a:ext cx="3467100" cy="2400300"/>
          </a:xfrm>
          <a:prstGeom prst="rect">
            <a:avLst/>
          </a:prstGeom>
          <a:noFill/>
        </p:spPr>
      </p:pic>
      <p:pic>
        <p:nvPicPr>
          <p:cNvPr id="21507" name="Рисунок 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620688"/>
            <a:ext cx="3781425" cy="2324100"/>
          </a:xfrm>
          <a:prstGeom prst="rect">
            <a:avLst/>
          </a:prstGeom>
          <a:noFill/>
        </p:spPr>
      </p:pic>
      <p:pic>
        <p:nvPicPr>
          <p:cNvPr id="21506" name="Рисунок 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717032"/>
            <a:ext cx="3524250" cy="2362200"/>
          </a:xfrm>
          <a:prstGeom prst="rect">
            <a:avLst/>
          </a:prstGeom>
          <a:noFill/>
        </p:spPr>
      </p:pic>
      <p:pic>
        <p:nvPicPr>
          <p:cNvPr id="21505" name="Рисунок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645024"/>
            <a:ext cx="3714750" cy="2362200"/>
          </a:xfrm>
          <a:prstGeom prst="rect">
            <a:avLst/>
          </a:prstGeom>
          <a:noFill/>
        </p:spPr>
      </p:pic>
      <p:pic>
        <p:nvPicPr>
          <p:cNvPr id="7" name="Picture 2" descr="C:\Users\Natalia\Downloads\active-kids-in-hiking-and-camping-gear-blank-frame-vecto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73" y="0"/>
            <a:ext cx="92187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34809" y="620688"/>
            <a:ext cx="5703577" cy="52437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476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lia\Downloads\active-kids-in-hiking-and-camping-gear-blank-frame-vector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73" y="0"/>
            <a:ext cx="92187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2483768" y="692696"/>
            <a:ext cx="4896544" cy="766699"/>
          </a:xfrm>
          <a:prstGeom prst="cloud">
            <a:avLst/>
          </a:prstGeom>
        </p:spPr>
        <p:style>
          <a:lnRef idx="2">
            <a:schemeClr val="accent2"/>
          </a:lnRef>
          <a:fillRef idx="1002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200" dirty="0" smtClean="0">
                <a:latin typeface="Times New Roman"/>
                <a:ea typeface="Times New Roman"/>
                <a:cs typeface="Times New Roman"/>
              </a:rPr>
              <a:t>Муниципальное бюджетное дошкольное образовательное учреждение детский №34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2070" y="2435465"/>
            <a:ext cx="5439631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« Мы – туристы»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Деловая игра с детьми подготовительной к школе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группы совместно с родителями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3640" y="4730660"/>
            <a:ext cx="251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Инструктор ФК Дмитриева В.В.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68017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   Туристический слет под лозунгом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«Спорт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 туризм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укрепляет организм»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Игра разминка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«Отвечай-ка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ru-RU" sz="44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КРОССВОРД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«Словарь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туриста»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3angels.ru/kids/assest/images/lesson_1/chil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3333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«Виды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туризма»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Summer_camp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14480" y="3571876"/>
            <a:ext cx="2643206" cy="2428892"/>
          </a:xfrm>
          <a:prstGeom prst="rect">
            <a:avLst/>
          </a:prstGeom>
        </p:spPr>
      </p:pic>
      <p:pic>
        <p:nvPicPr>
          <p:cNvPr id="10" name="Рисунок 9" descr="mountaineer-illustration-shows-climber-who-rises-to-top-mountain-illustration-done-cartoon-style-separate-48955507.jpg"/>
          <p:cNvPicPr/>
          <p:nvPr/>
        </p:nvPicPr>
        <p:blipFill>
          <a:blip r:embed="rId4" cstate="print"/>
          <a:srcRect b="9771"/>
          <a:stretch>
            <a:fillRect/>
          </a:stretch>
        </p:blipFill>
        <p:spPr>
          <a:xfrm>
            <a:off x="1071538" y="642918"/>
            <a:ext cx="2205040" cy="1785941"/>
          </a:xfrm>
          <a:prstGeom prst="rect">
            <a:avLst/>
          </a:prstGeom>
        </p:spPr>
      </p:pic>
      <p:pic>
        <p:nvPicPr>
          <p:cNvPr id="11" name="Рисунок 10" descr="irkyt4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72264" y="642918"/>
            <a:ext cx="1933575" cy="1447800"/>
          </a:xfrm>
          <a:prstGeom prst="rect">
            <a:avLst/>
          </a:prstGeom>
        </p:spPr>
      </p:pic>
      <p:pic>
        <p:nvPicPr>
          <p:cNvPr id="12" name="Рисунок 11" descr="children-tourism-illustration-shows-boy-girl-tourists-go-to-hiking-backpacks-illustration-done-separate-55744971.jpg"/>
          <p:cNvPicPr/>
          <p:nvPr/>
        </p:nvPicPr>
        <p:blipFill>
          <a:blip r:embed="rId6" cstate="print"/>
          <a:srcRect t="1202" r="11151"/>
          <a:stretch>
            <a:fillRect/>
          </a:stretch>
        </p:blipFill>
        <p:spPr>
          <a:xfrm>
            <a:off x="6286512" y="3429000"/>
            <a:ext cx="1785950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liparts.co/cliparts/dT9/KXq/dT9KXqq9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151" cy="696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2780" y="-1643098"/>
            <a:ext cx="865608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</a:t>
            </a:r>
            <a:endParaRPr lang="ru-RU" sz="3600" b="1" dirty="0" smtClean="0">
              <a:solidFill>
                <a:srgbClr val="C000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«Отгадай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800" b="1" baseline="0" dirty="0" smtClean="0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baseline="0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?          ?      ?      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4223</TotalTime>
  <Words>204</Words>
  <Application>Microsoft Office PowerPoint</Application>
  <PresentationFormat>Экран (4:3)</PresentationFormat>
  <Paragraphs>219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Hozyin</cp:lastModifiedBy>
  <cp:revision>113</cp:revision>
  <dcterms:created xsi:type="dcterms:W3CDTF">2022-01-12T06:50:06Z</dcterms:created>
  <dcterms:modified xsi:type="dcterms:W3CDTF">2024-01-26T05:21:13Z</dcterms:modified>
</cp:coreProperties>
</file>