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7" r:id="rId3"/>
    <p:sldId id="274" r:id="rId4"/>
    <p:sldId id="256" r:id="rId5"/>
    <p:sldId id="280" r:id="rId6"/>
    <p:sldId id="275" r:id="rId7"/>
    <p:sldId id="268" r:id="rId8"/>
    <p:sldId id="269" r:id="rId9"/>
    <p:sldId id="273" r:id="rId10"/>
    <p:sldId id="281" r:id="rId11"/>
    <p:sldId id="282" r:id="rId12"/>
    <p:sldId id="283" r:id="rId13"/>
    <p:sldId id="284" r:id="rId14"/>
    <p:sldId id="285" r:id="rId15"/>
    <p:sldId id="286" r:id="rId16"/>
    <p:sldId id="278" r:id="rId17"/>
    <p:sldId id="27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70" d="100"/>
          <a:sy n="70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032A-B859-4C3C-B9CF-24AF201AABA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2824-0A17-46E3-B351-897401743D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032A-B859-4C3C-B9CF-24AF201AABA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2824-0A17-46E3-B351-897401743D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032A-B859-4C3C-B9CF-24AF201AABA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2824-0A17-46E3-B351-897401743D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032A-B859-4C3C-B9CF-24AF201AABA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2824-0A17-46E3-B351-897401743D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032A-B859-4C3C-B9CF-24AF201AABA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2824-0A17-46E3-B351-897401743D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032A-B859-4C3C-B9CF-24AF201AABA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2824-0A17-46E3-B351-897401743D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032A-B859-4C3C-B9CF-24AF201AABA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2824-0A17-46E3-B351-897401743D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032A-B859-4C3C-B9CF-24AF201AABA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2824-0A17-46E3-B351-897401743D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032A-B859-4C3C-B9CF-24AF201AABA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2824-0A17-46E3-B351-897401743D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032A-B859-4C3C-B9CF-24AF201AABA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2824-0A17-46E3-B351-897401743D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5032A-B859-4C3C-B9CF-24AF201AABA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12824-0A17-46E3-B351-897401743D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5032A-B859-4C3C-B9CF-24AF201AABAD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12824-0A17-46E3-B351-897401743DC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9001000" cy="2979763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Если ты меня не боишься, - продолжала курица, - так 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поди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мною: я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тебе покажу что-нибудь хорошенькое. 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Дверь заперта ключом, - сказал Алеша; но курочка ему не отвечала: она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хлопнула крыльями, и дверь сама собою отворилась.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327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130425"/>
            <a:ext cx="8352928" cy="14700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Что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больше всего на свете любит медведь?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371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440159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МЁД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арья\Desktop\Значение букв Е,Ё,Ю,Я\мёд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60848"/>
            <a:ext cx="5866606" cy="39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662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каких словах встречается буква-колючка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?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82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2232247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ЁЖ                     ЁЛКА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Дарья\Desktop\Значение букв Е,Ё,Ю,Я\ёж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1" y="2780928"/>
            <a:ext cx="3665983" cy="3169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Дарья\Desktop\Значение букв Е,Ё,Ю,Я\ёлка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780928"/>
            <a:ext cx="3239740" cy="316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260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130425"/>
            <a:ext cx="8496944" cy="14700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Куда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осенью улетают птицы?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53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арья\Desktop\юг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543"/>
            <a:ext cx="9144000" cy="6900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94421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ЮГ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82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9001000" cy="5073427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…, что тебе запомнилось на уроке?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…, спроси у …, что ей понравилось сегодня на уроке?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…, спроси у …, что на уроке было трудно?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58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Мне запомнилось …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Мне понравилось …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Было трудно …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46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9001000" cy="2979763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Если ты меня не 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оишься, - 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родолжала курица, - так 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оди за  мною: я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окажу что-ни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удь хорошенькое. 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Дверь за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ерта ключом, - сказал Алеша; но курочка ему не отвечала: она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хло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нула крыльями, и дверь сама со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ою отворилась.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228184" y="1052736"/>
            <a:ext cx="2304256" cy="0"/>
          </a:xfrm>
          <a:prstGeom prst="line">
            <a:avLst/>
          </a:prstGeom>
          <a:ln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987824" y="1569456"/>
            <a:ext cx="864096" cy="0"/>
          </a:xfrm>
          <a:prstGeom prst="line">
            <a:avLst/>
          </a:prstGeom>
          <a:ln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067944" y="1052736"/>
            <a:ext cx="1656184" cy="0"/>
          </a:xfrm>
          <a:prstGeom prst="line">
            <a:avLst/>
          </a:prstGeom>
          <a:ln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331640" y="2132856"/>
            <a:ext cx="1368152" cy="0"/>
          </a:xfrm>
          <a:prstGeom prst="line">
            <a:avLst/>
          </a:prstGeom>
          <a:ln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864091" y="2132856"/>
            <a:ext cx="2031945" cy="0"/>
          </a:xfrm>
          <a:prstGeom prst="line">
            <a:avLst/>
          </a:prstGeom>
          <a:ln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23528" y="2132856"/>
            <a:ext cx="864096" cy="0"/>
          </a:xfrm>
          <a:prstGeom prst="line">
            <a:avLst/>
          </a:prstGeom>
          <a:ln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907704" y="2708920"/>
            <a:ext cx="1440160" cy="0"/>
          </a:xfrm>
          <a:prstGeom prst="line">
            <a:avLst/>
          </a:prstGeom>
          <a:ln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23528" y="3789040"/>
            <a:ext cx="1800200" cy="0"/>
          </a:xfrm>
          <a:prstGeom prst="line">
            <a:avLst/>
          </a:prstGeom>
          <a:ln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020272" y="3789040"/>
            <a:ext cx="1224136" cy="0"/>
          </a:xfrm>
          <a:prstGeom prst="line">
            <a:avLst/>
          </a:prstGeom>
          <a:ln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886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      Чернушка                министр  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17" y="1600200"/>
            <a:ext cx="391596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Дарья\Desktop\Pivovarov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28800"/>
            <a:ext cx="3722459" cy="447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444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3429024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</a:t>
            </a:r>
            <a:r>
              <a:rPr lang="ru-RU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Двойная роль </a:t>
            </a:r>
            <a:br>
              <a:rPr lang="ru-RU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букв Е, Ё, Ю, Я</a:t>
            </a:r>
            <a:endParaRPr lang="ru-RU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Рисунок 3" descr="D:\Мои документы со старого диска\Мои рисунки\Алфавит\E.WM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8282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Мои документы со старого диска\Мои рисунки\Алфавит\R.WM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715140" y="3500438"/>
            <a:ext cx="1785938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728191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Буквы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3" y="1850679"/>
            <a:ext cx="8785225" cy="424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3128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Дарья\Desktop\jj_rica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530"/>
            <a:ext cx="9144000" cy="6876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203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587542"/>
              </p:ext>
            </p:extLst>
          </p:nvPr>
        </p:nvGraphicFramePr>
        <p:xfrm>
          <a:off x="539552" y="1196752"/>
          <a:ext cx="8064896" cy="4749160"/>
        </p:xfrm>
        <a:graphic>
          <a:graphicData uri="http://schemas.openxmlformats.org/drawingml/2006/table">
            <a:tbl>
              <a:tblPr firstRow="1" firstCol="1" bandRow="1"/>
              <a:tblGrid>
                <a:gridCol w="4032448"/>
                <a:gridCol w="4032448"/>
              </a:tblGrid>
              <a:tr h="17809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Е, Ё,Ю,Я обозначают один звук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Е, Ё,Ю,Я обозначают два звука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82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Съел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Вьюга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Якорь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Поёт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рояль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4F81B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Мел</a:t>
                      </a:r>
                      <a:endParaRPr lang="ru-RU" sz="3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4F81B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Мёд</a:t>
                      </a:r>
                      <a:endParaRPr lang="ru-RU" sz="3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298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Люк [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л'ук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]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Юг  [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й'ук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]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Жёлтый [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ж'олтый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]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Тяжесть  [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т'ажист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' ]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Подъезд  [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падй'эст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]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Приём   [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прий'ом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]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967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Юбка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упка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]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Поехали [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йэ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хали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]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Съел [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сйэл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]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Пять [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п'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']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Ёж [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йо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80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320</TotalTime>
  <Words>107</Words>
  <Application>Microsoft Office PowerPoint</Application>
  <PresentationFormat>Экран (4:3)</PresentationFormat>
  <Paragraphs>29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   -  Если ты меня не боишься, - продолжала курица, - так поди за мною: я тебе покажу что-нибудь хорошенькое.  - Дверь заперта ключом, - сказал Алеша; но курочка ему не отвечала: она хлопнула крыльями, и дверь сама собою отворилась.  </vt:lpstr>
      <vt:lpstr>   -  Если ты меня не боишься, - продолжала курица, - так поди за  мною: я тебе покажу что-нибудь хорошенькое.  - Дверь заперта ключом, - сказал Алеша; но курочка ему не отвечала: она хлопнула крыльями, и дверь сама собою отворилась.  </vt:lpstr>
      <vt:lpstr>      Чернушка                министр  </vt:lpstr>
      <vt:lpstr>            Двойная роль            букв Е, Ё, Ю, Я</vt:lpstr>
      <vt:lpstr>Буквы Е,Ё,Ю,Я</vt:lpstr>
      <vt:lpstr>Презентация PowerPoint</vt:lpstr>
      <vt:lpstr>Презентация PowerPoint</vt:lpstr>
      <vt:lpstr>Люк [ л'ук ] Юг  [ й'ук ] Жёлтый [ ж'олтый ] Тяжесть  [ т'ажист' ] Подъезд  [ падй'эст ] Приём   [ прий'ом ]</vt:lpstr>
      <vt:lpstr>Юбка [йупка] Поехали [пайэхали]  Съел [сйэл] Пять [п'ат'] Ёж [йош] </vt:lpstr>
      <vt:lpstr>1) Что больше всего на свете любит медведь? </vt:lpstr>
      <vt:lpstr>МЁД</vt:lpstr>
      <vt:lpstr>2) В каких словах встречается буква-колючка Ё? </vt:lpstr>
      <vt:lpstr>   ЁЖ                     ЁЛКА </vt:lpstr>
      <vt:lpstr>3) Куда осенью улетают птицы? </vt:lpstr>
      <vt:lpstr>НА ЮГ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Двойная роль букв Е, Ё, Ю, Я</dc:title>
  <dc:creator>user</dc:creator>
  <cp:lastModifiedBy>Светлана Васильевна</cp:lastModifiedBy>
  <cp:revision>67</cp:revision>
  <dcterms:created xsi:type="dcterms:W3CDTF">2010-01-13T22:04:19Z</dcterms:created>
  <dcterms:modified xsi:type="dcterms:W3CDTF">2024-02-08T10:06:45Z</dcterms:modified>
</cp:coreProperties>
</file>