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30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936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36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544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900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898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79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893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394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84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53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C75F7-CB7D-492B-AE48-1C900C513EE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1DF4C-B2D0-4323-82D8-00AFA888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348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doc60098903_674670793?hash=p9XXO5kL7Kiqslb2efZfPSmvvM5zTlrZUHjdZHKd8tL&amp;dl=2FjjksZpwHmK3oAYVmsqftXUx1SWmlAlVagMZBDhAfc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" y="0"/>
            <a:ext cx="121820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24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484"/>
            <a:ext cx="12222026" cy="6880484"/>
          </a:xfrm>
        </p:spPr>
      </p:pic>
    </p:spTree>
    <p:extLst>
      <p:ext uri="{BB962C8B-B14F-4D97-AF65-F5344CB8AC3E}">
        <p14:creationId xmlns:p14="http://schemas.microsoft.com/office/powerpoint/2010/main" val="373063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19"/>
            <a:ext cx="12192000" cy="6863578"/>
          </a:xfrm>
        </p:spPr>
      </p:pic>
    </p:spTree>
    <p:extLst>
      <p:ext uri="{BB962C8B-B14F-4D97-AF65-F5344CB8AC3E}">
        <p14:creationId xmlns:p14="http://schemas.microsoft.com/office/powerpoint/2010/main" val="259915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908"/>
          </a:xfrm>
        </p:spPr>
      </p:pic>
    </p:spTree>
    <p:extLst>
      <p:ext uri="{BB962C8B-B14F-4D97-AF65-F5344CB8AC3E}">
        <p14:creationId xmlns:p14="http://schemas.microsoft.com/office/powerpoint/2010/main" val="358932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6" y="40850"/>
            <a:ext cx="12143874" cy="6817150"/>
          </a:xfrm>
        </p:spPr>
      </p:pic>
    </p:spTree>
    <p:extLst>
      <p:ext uri="{BB962C8B-B14F-4D97-AF65-F5344CB8AC3E}">
        <p14:creationId xmlns:p14="http://schemas.microsoft.com/office/powerpoint/2010/main" val="28225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8"/>
            <a:ext cx="12192000" cy="6854652"/>
          </a:xfrm>
        </p:spPr>
      </p:pic>
    </p:spTree>
    <p:extLst>
      <p:ext uri="{BB962C8B-B14F-4D97-AF65-F5344CB8AC3E}">
        <p14:creationId xmlns:p14="http://schemas.microsoft.com/office/powerpoint/2010/main" val="41737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121" y="0"/>
            <a:ext cx="12240121" cy="6890670"/>
          </a:xfrm>
        </p:spPr>
      </p:pic>
    </p:spTree>
    <p:extLst>
      <p:ext uri="{BB962C8B-B14F-4D97-AF65-F5344CB8AC3E}">
        <p14:creationId xmlns:p14="http://schemas.microsoft.com/office/powerpoint/2010/main" val="27087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2" cy="6896576"/>
          </a:xfrm>
        </p:spPr>
      </p:pic>
    </p:spTree>
    <p:extLst>
      <p:ext uri="{BB962C8B-B14F-4D97-AF65-F5344CB8AC3E}">
        <p14:creationId xmlns:p14="http://schemas.microsoft.com/office/powerpoint/2010/main" val="11342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8794"/>
          </a:xfrm>
        </p:spPr>
      </p:pic>
      <p:sp>
        <p:nvSpPr>
          <p:cNvPr id="3" name="TextBox 2"/>
          <p:cNvSpPr txBox="1"/>
          <p:nvPr/>
        </p:nvSpPr>
        <p:spPr>
          <a:xfrm>
            <a:off x="6487237" y="6396335"/>
            <a:ext cx="5704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vk.com/doc60098903_674670793?hash=p9XXO5kL7Kiqslb2efZfPSmvvM5zTlrZUHjdZHKd8tL&amp;dl=2FjjksZpwHmK3oAYVmsqftXUx1SWmlAlVagMZBDhAfc</a:t>
            </a:r>
            <a:r>
              <a:rPr lang="ru-RU" sz="1200" dirty="0" smtClean="0"/>
              <a:t>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8470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2024-02-11T19:07:19Z</dcterms:created>
  <dcterms:modified xsi:type="dcterms:W3CDTF">2024-02-11T19:33:09Z</dcterms:modified>
</cp:coreProperties>
</file>