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24"/>
  </p:notesMasterIdLst>
  <p:sldIdLst>
    <p:sldId id="256" r:id="rId2"/>
    <p:sldId id="258" r:id="rId3"/>
    <p:sldId id="259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084" autoAdjust="0"/>
    <p:restoredTop sz="88538" autoAdjust="0"/>
  </p:normalViewPr>
  <p:slideViewPr>
    <p:cSldViewPr snapToGrid="0">
      <p:cViewPr varScale="1">
        <p:scale>
          <a:sx n="78" d="100"/>
          <a:sy n="78" d="100"/>
        </p:scale>
        <p:origin x="-1075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EA557-BA73-42F0-8819-2F13B38D8C1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9B463-46F9-4348-B272-311C9DFC44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0768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/>
              <a:t>Более</a:t>
            </a:r>
            <a:r>
              <a:rPr lang="en-US" sz="1200" dirty="0"/>
              <a:t> 100 000 </a:t>
            </a:r>
            <a:r>
              <a:rPr lang="ru-RU" sz="1200" dirty="0"/>
              <a:t>деревьев существуют на нашей планете</a:t>
            </a:r>
          </a:p>
          <a:p>
            <a:r>
              <a:rPr lang="ru-RU" dirty="0"/>
              <a:t>Некоторые из них настолько сильно отличаются от привычных нам сосен или берез, что их вид надолго захватывает воображение.</a:t>
            </a:r>
          </a:p>
          <a:p>
            <a:r>
              <a:rPr lang="ru-RU" dirty="0"/>
              <a:t>_Большинство этих удивительных экземпляров растет в южных странах и является экзотикой.</a:t>
            </a:r>
          </a:p>
          <a:p>
            <a:r>
              <a:rPr lang="ru-RU" dirty="0"/>
              <a:t>Глядя на них, не перестаешь удивляться, каким потрясающим художником может быть природа.</a:t>
            </a:r>
          </a:p>
          <a:p>
            <a:r>
              <a:rPr lang="ru-RU" dirty="0"/>
              <a:t>Однако необычный внешний вид растений не является просто причудой.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09B463-46F9-4348-B272-311C9DFC446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5390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09B463-46F9-4348-B272-311C9DFC446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925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018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4361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32778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8697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29739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3163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1352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220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467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5378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828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1662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47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4042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37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197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E753C-0393-4DEF-B77B-432730810B01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EEA649B-6393-4910-867A-5ABD6667A0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07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A%D0%BE%D0%BD%D1%84%D0%B5%D1%82%D0%BD%D0%BE%D0%B5_%D0%B4%D0%B5%D1%80%D0%B5%D0%B2%D0%B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A%D0%BE%D0%BD%D1%84%D0%B5%D1%82%D0%BD%D0%BE%D0%B5_%D0%B4%D0%B5%D1%80%D0%B5%D0%B2%D0%BE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A%D0%BE%D0%BD%D1%84%D0%B5%D1%82%D0%BD%D0%BE%D0%B5_%D0%B4%D0%B5%D1%80%D0%B5%D0%B2%D0%B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A%D0%BE%D0%BD%D1%84%D0%B5%D1%82%D0%BD%D0%BE%D0%B5_%D0%B4%D0%B5%D1%80%D0%B5%D0%B2%D0%B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A%D0%BE%D0%BD%D1%84%D0%B5%D1%82%D0%BD%D0%BE%D0%B5_%D0%B4%D0%B5%D1%80%D0%B5%D0%B2%D0%B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306DFB-758D-D302-DB5D-A122419A62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xmlns="" id="{C5A5F1DC-5678-FCA6-BAF0-9474D2A84A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5448426-BA15-F943-82A5-78FD54D68D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0512174-C2DC-EFE3-290B-4E6C5412FC11}"/>
              </a:ext>
            </a:extLst>
          </p:cNvPr>
          <p:cNvSpPr txBox="1">
            <a:spLocks/>
          </p:cNvSpPr>
          <p:nvPr/>
        </p:nvSpPr>
        <p:spPr>
          <a:xfrm>
            <a:off x="1414462" y="5153024"/>
            <a:ext cx="9363075" cy="13525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8000" b="1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Необычные деревья</a:t>
            </a:r>
          </a:p>
        </p:txBody>
      </p:sp>
    </p:spTree>
    <p:extLst>
      <p:ext uri="{BB962C8B-B14F-4D97-AF65-F5344CB8AC3E}">
        <p14:creationId xmlns:p14="http://schemas.microsoft.com/office/powerpoint/2010/main" xmlns="" val="3017912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B5DDDBB-EC41-CBDE-2C83-59CF66C97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D31094-11D6-326A-4077-B5A471704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1" y="255810"/>
            <a:ext cx="4913924" cy="722090"/>
          </a:xfrm>
        </p:spPr>
        <p:txBody>
          <a:bodyPr/>
          <a:lstStyle/>
          <a:p>
            <a:r>
              <a:rPr lang="ru-RU" b="1" dirty="0"/>
              <a:t>Колбасное дерево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EE70DD8-D482-64FF-E956-FFA30734A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2025" y="1216036"/>
            <a:ext cx="7210425" cy="54078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4354E59-0794-93D3-85BF-2866570A5A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4754" y="616855"/>
            <a:ext cx="5236384" cy="328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804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A2A693E-9487-E047-6503-52A754B0D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4FA7CEB-365B-8B5E-B793-3E8795BB2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130" y="1170210"/>
            <a:ext cx="9404723" cy="5687790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Растет а территории азиатских стран, а также на юге России. Ботаническое имя – Говения. 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древней Руси его называли карамельным деревом из-за сладкого вкуса. 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Съедобной частью этого дерева являются вовсе не плоды, а плодоножки. 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одного дерева можно собрать около 30 кг плодов. Плодоножки едят в сыром и сушёном виде, варят варенье и компоты.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 засушенном виде плодоножки могут использоваться подобно изюму.</a:t>
            </a:r>
            <a: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  <a:t/>
            </a:r>
            <a:b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</a:b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1C914E23-C6C3-8D6A-E9D2-27F1A278C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1280890"/>
          </a:xfrm>
        </p:spPr>
        <p:txBody>
          <a:bodyPr/>
          <a:lstStyle/>
          <a:p>
            <a:r>
              <a:rPr lang="ru-RU" b="1" dirty="0"/>
              <a:t>Что это за дерево?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413319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456E54C-1A8C-77E9-E9E2-424797FB4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7DFB14-A036-81FE-B789-2B222AC9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5885845" cy="722090"/>
          </a:xfrm>
        </p:spPr>
        <p:txBody>
          <a:bodyPr/>
          <a:lstStyle/>
          <a:p>
            <a:r>
              <a:rPr lang="ru-RU" b="1" dirty="0"/>
              <a:t>Конфетное дерево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459AB0F-99A3-0EDB-3B38-D3356C7E6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6700" y="754798"/>
            <a:ext cx="4173922" cy="32678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A9D6A95-AD9F-A725-47DF-08DC2B03D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6416" y="1200150"/>
            <a:ext cx="7087284" cy="531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628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AE456CF-488E-E620-FB57-5BC1899C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9311B36-5D30-DE4A-1435-C551D5FEA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130" y="1170210"/>
            <a:ext cx="9404723" cy="5687790"/>
          </a:xfrm>
        </p:spPr>
        <p:txBody>
          <a:bodyPr>
            <a:normAutofit/>
          </a:bodyPr>
          <a:lstStyle/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Существует 3 вида этого дерева.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Самым крупным и сладким считается </a:t>
            </a:r>
            <a:r>
              <a:rPr lang="ru-RU" sz="2400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Сапота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или </a:t>
            </a:r>
            <a:r>
              <a:rPr lang="ru-RU" sz="2400" b="0" i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сапотовое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дерево. Растёт в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-apple-system"/>
              </a:rPr>
              <a:t>Южной Мексике, Юго-Восточной Азии или на Филиппинах.</a:t>
            </a:r>
            <a:endParaRPr lang="ru-RU" sz="2400" b="0" i="0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Один плод может вырасти до 3 килограммов. 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Когда фрукт созрел, его мякоть приобретает насыщенный оранжевый цвет.</a:t>
            </a:r>
          </a:p>
          <a:p>
            <a:pPr algn="just"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Плод имеет приятный вкус и напоминает один из десертов.</a:t>
            </a:r>
            <a: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  <a:t/>
            </a:r>
            <a:b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</a:b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537C2E9F-BEE2-F71A-C210-A37E67B32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1280890"/>
          </a:xfrm>
        </p:spPr>
        <p:txBody>
          <a:bodyPr/>
          <a:lstStyle/>
          <a:p>
            <a:r>
              <a:rPr lang="ru-RU" b="1" dirty="0"/>
              <a:t>Что это за дерево?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029176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657BE0B-1B8D-77E2-AAA0-4CBA5CA44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E415A0-45E0-267C-E345-4EBF1AF72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5724" y="255810"/>
            <a:ext cx="5819170" cy="722090"/>
          </a:xfrm>
        </p:spPr>
        <p:txBody>
          <a:bodyPr/>
          <a:lstStyle/>
          <a:p>
            <a:r>
              <a:rPr lang="ru-RU" b="1" dirty="0"/>
              <a:t>Мармеладное дерево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3A44978-109B-67AF-0AE1-D59C844BC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7099" y="1105813"/>
            <a:ext cx="9116421" cy="549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24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65F5E75-59F9-DEC2-8BB7-01348707A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F48B3A-EBD3-477D-A1E2-F6A4F7DB0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130" y="1170210"/>
            <a:ext cx="9404723" cy="478609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C2D2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Растёт это дерево в</a:t>
            </a:r>
            <a:r>
              <a:rPr lang="ru-RU" sz="2400" b="0" i="0" dirty="0">
                <a:solidFill>
                  <a:srgbClr val="2C2D2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Австралии, в самых сухих областях на севере штата Квинсленд.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0" i="0" dirty="0">
                <a:solidFill>
                  <a:srgbClr val="2C2D2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Оно способно запасать воду в стволе.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C2D2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Ствол похож на бутылку и состоит из двух </a:t>
            </a:r>
            <a:r>
              <a:rPr lang="ru-RU" sz="2400" b="0" i="0" dirty="0">
                <a:solidFill>
                  <a:srgbClr val="2C2D2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отделений. В нижней части ствола между корой и древесиной находится резервуар, вмещающий значительное количество воды. Другой резервуар помещается в средней части ствола - однако в нем не вода, а большое количество сладковатого густого, как желе, сока, очень полезного и питательного.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  <a:t/>
            </a:r>
            <a:b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</a:b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BE206FCE-5F9C-0CF9-A249-FA5FB1ADB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914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 это за дерево?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202936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46B12CF-3F78-4ADC-76EB-10CC194D0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3785DC-9A6A-1975-94BC-2370EB9F2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0160" y="235208"/>
            <a:ext cx="5153025" cy="722090"/>
          </a:xfrm>
        </p:spPr>
        <p:txBody>
          <a:bodyPr/>
          <a:lstStyle/>
          <a:p>
            <a:r>
              <a:rPr lang="ru-RU" b="1" dirty="0"/>
              <a:t>Бутылочное дерево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46064BD-16C6-9841-8856-0B1E6A0A8D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6673" y="977900"/>
            <a:ext cx="5153025" cy="564352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CAA91F3-430E-405E-89B6-9459F2FA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500" y="977900"/>
            <a:ext cx="4218218" cy="562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616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948E619-AFC0-19A0-860C-28D523478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69585D-7183-75C2-7687-74CBF4FDD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130" y="1170210"/>
            <a:ext cx="9404723" cy="478609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600" dirty="0">
                <a:solidFill>
                  <a:srgbClr val="2C2D2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Один вид акации выработал совершенно особый способ защиты: у основания каждой пары длинных колючек имеется полый пузырь яйцеобразной формы. Когда он высыхает, то становится твердым, а муравьи проделывают в нем невидимые круглые отверстия. Ветер, проникая в эти бесчисленные отверстия, производит непривычный завывающий звук.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6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пузырях, как в домиках, селятся целые колонии маленьких красных муравьев. Они живут с акациями в особом симбиозе: дерево своими колючками защищает их, а муравьи, едва какое-нибудь животное начинает объедать листья, набрасываются на него и кусают в нос.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  <a:t/>
            </a:r>
            <a:b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</a:b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D420A7F6-7434-E1EB-C6F0-B9FCBECC9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6458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 это за дерево?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77280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A7DDA08-6A95-73CB-5AFF-FECE9D048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8221F6-8A4B-CC43-BB64-776F45B60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8181" y="254445"/>
            <a:ext cx="4980970" cy="722090"/>
          </a:xfrm>
        </p:spPr>
        <p:txBody>
          <a:bodyPr/>
          <a:lstStyle/>
          <a:p>
            <a:r>
              <a:rPr lang="ru-RU" b="1" dirty="0"/>
              <a:t>Свистящее дерево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A803FEF-7808-DA1C-F0D0-5AC242A83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1949" y="977900"/>
            <a:ext cx="6729808" cy="448373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6675573-2278-E5B0-3309-74E629EC3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4925" y="3667125"/>
            <a:ext cx="5217893" cy="293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458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04B9A4F-81EB-C834-6CB9-E22A6B862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9FD52A-64F3-E1F5-330C-4E6153C5C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130" y="1170210"/>
            <a:ext cx="9404723" cy="4786090"/>
          </a:xfrm>
        </p:spPr>
        <p:txBody>
          <a:bodyPr>
            <a:normAutofit fontScale="925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600" kern="100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дикой природе можно увидеть деревья, волокна которых отличаются невероятной прочностью. </a:t>
            </a:r>
            <a:endParaRPr lang="ru-RU" sz="2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600" b="0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Одно из таких деревьев растет в Приморье России</a:t>
            </a:r>
            <a:r>
              <a:rPr lang="ru-RU" sz="26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sz="2600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Если выстрелить из огнестрельного оружия в кору такого диковинного растения, то она сможет выдержать попадание пули. 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ru-RU" sz="2600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 качествам это удивительное дерево можно сравнить с бронежилетом. Именно такой прочностью обладает его древесина.</a:t>
            </a:r>
            <a:endParaRPr lang="ru-RU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r>
              <a:rPr lang="ru-RU" sz="2600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Древесина таких деревьев очень тяжелая, поэтому быстро тонет.</a:t>
            </a:r>
            <a: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  <a:t/>
            </a:r>
            <a:br>
              <a:rPr lang="ru-RU" b="1" i="0" u="none" strike="noStrike" dirty="0">
                <a:effectLst/>
                <a:latin typeface="YS Text"/>
                <a:hlinkClick r:id="rId2" tooltip="ru.wikipedia.org — Конфетное дерево — Википедия"/>
              </a:rPr>
            </a:b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03253077-91EF-2B92-C93F-5AE4A5239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6458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 это за дерево?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927779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89FF30E-316B-837B-02AA-479D936C1DB0}"/>
              </a:ext>
            </a:extLst>
          </p:cNvPr>
          <p:cNvSpPr txBox="1"/>
          <p:nvPr/>
        </p:nvSpPr>
        <p:spPr>
          <a:xfrm>
            <a:off x="1493482" y="1305849"/>
            <a:ext cx="105644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Более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100 000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деревьев существуют на нашей планете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Все они разной формы и размеров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Большинство необычных деревьев растут в южных странах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043131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5BD2038-60C1-1175-ECC4-F4B0C2899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3BDCF2-5C29-8FB7-52CF-1F9CFE7D4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1" y="255810"/>
            <a:ext cx="4681864" cy="722090"/>
          </a:xfrm>
        </p:spPr>
        <p:txBody>
          <a:bodyPr/>
          <a:lstStyle/>
          <a:p>
            <a:r>
              <a:rPr lang="ru-RU" b="1" dirty="0"/>
              <a:t>Железное дерево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52F9DF-FD7B-F9AB-6CA6-7B86A2DF7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226" y="1361283"/>
            <a:ext cx="5649949" cy="46659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FB5B802-686A-BFB5-82A0-29D05D6AE6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2694" y="796449"/>
            <a:ext cx="5460105" cy="526510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412CDA-1EAB-73D1-B167-992824737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950" y="6129594"/>
            <a:ext cx="3082176" cy="561975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solidFill>
                  <a:srgbClr val="11111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Береза Шмидта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xmlns="" id="{DD34799F-2B13-80C8-FA32-0CECF3A98EAE}"/>
              </a:ext>
            </a:extLst>
          </p:cNvPr>
          <p:cNvSpPr txBox="1">
            <a:spLocks/>
          </p:cNvSpPr>
          <p:nvPr/>
        </p:nvSpPr>
        <p:spPr>
          <a:xfrm>
            <a:off x="7630341" y="6205794"/>
            <a:ext cx="3082176" cy="5619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800"/>
              </a:spcAft>
              <a:buFont typeface="Wingdings 3" charset="2"/>
              <a:buNone/>
            </a:pPr>
            <a:r>
              <a:rPr lang="ru-RU" sz="2400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Парротия Персидская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6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3F83AD-44A3-0ED7-9E57-E04070A6F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4EC0F3-309C-99C6-508A-62BCC8C8B1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130" y="1170210"/>
            <a:ext cx="9404723" cy="4786090"/>
          </a:xfrm>
        </p:spPr>
        <p:txBody>
          <a:bodyPr>
            <a:normAutofit/>
          </a:bodyPr>
          <a:lstStyle/>
          <a:p>
            <a:pPr marL="228600"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kern="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могучее, высотой до 35 метров, дерево с развесистой кроной издали напоминает дуб.  </a:t>
            </a:r>
          </a:p>
          <a:p>
            <a:pPr marL="228600"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kern="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Джекфрут – так называется плод дерева – очень калорийный, в нем много крахмала, в питательности превосходит бананы и картофель.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Вес джекфрута достигает 15–30 кг. </a:t>
            </a:r>
          </a:p>
          <a:p>
            <a:pPr marL="228600"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kern="1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 мякоти плодов дерева есть удивительное свойство, что из неё можно выпекать хлеб. И приготовить его намного проще, чем из пшеницы, а при желании можно питаться и сырой мякотью, можно делать сухари, которые хранятся очень долго, а также варить и запекать.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DEABBA8-4BD3-4C93-C12A-163CCE09D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6458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Что это за дерево?</a:t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174084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4D63561-2F01-1DFE-C112-37421385E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744165-EA0B-FAE4-9568-98D175594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9680" y="128810"/>
            <a:ext cx="4628545" cy="722090"/>
          </a:xfrm>
        </p:spPr>
        <p:txBody>
          <a:bodyPr/>
          <a:lstStyle/>
          <a:p>
            <a:r>
              <a:rPr lang="ru-RU" b="1" dirty="0"/>
              <a:t>Хлебное дерево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51F854-CF93-B29B-20FC-41A921891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2318" y="1091295"/>
            <a:ext cx="7325907" cy="467541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93F5C7D4-935F-1102-A927-60883141B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7099" y="4025998"/>
            <a:ext cx="4810125" cy="270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230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23BC2F4-8D57-0A79-2702-500DADBBA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830" y="1170210"/>
            <a:ext cx="9404723" cy="4154265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Растет в Северной Америке. Ботаническое имя – Азимина</a:t>
            </a:r>
            <a:r>
              <a:rPr lang="en-US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Цветки неприятно пахнут </a:t>
            </a:r>
            <a:r>
              <a:rPr lang="ru-RU" sz="2400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гнилым мясом.</a:t>
            </a:r>
            <a:endParaRPr lang="ru-RU" sz="2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Плод имеет приятный фруктовый вкус. Он напоминает микс из банана, ананаса, клубники. Еще </a:t>
            </a: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его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сравнивают со вкусом дыни, папайи и манго.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Азимину едят сырой, для транспортировки и хранения замораживают или консервируют, а также используют в десертах и выпечке (как альтернативу бананам).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4C0C76BC-453F-E8F7-2037-A12B538A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1280890"/>
          </a:xfrm>
        </p:spPr>
        <p:txBody>
          <a:bodyPr/>
          <a:lstStyle/>
          <a:p>
            <a:r>
              <a:rPr lang="ru-RU" b="1" dirty="0"/>
              <a:t>Что это за дерево?</a:t>
            </a:r>
          </a:p>
        </p:txBody>
      </p:sp>
    </p:spTree>
    <p:extLst>
      <p:ext uri="{BB962C8B-B14F-4D97-AF65-F5344CB8AC3E}">
        <p14:creationId xmlns:p14="http://schemas.microsoft.com/office/powerpoint/2010/main" xmlns="" val="3856360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DA11644-37E2-FA00-096D-77379404E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68D40A6-1FD7-F9C9-CF82-AB1E2C64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9098" y="2828925"/>
            <a:ext cx="5439846" cy="38843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FB2BB4-49CD-F578-227C-98B51E119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8852" y="236760"/>
            <a:ext cx="4914295" cy="722090"/>
          </a:xfrm>
        </p:spPr>
        <p:txBody>
          <a:bodyPr/>
          <a:lstStyle/>
          <a:p>
            <a:r>
              <a:rPr lang="ru-RU" b="1" dirty="0"/>
              <a:t>Банановое дерево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4E6E798-7A07-603E-0D11-8757A1A5D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250" y="1157288"/>
            <a:ext cx="6809816" cy="454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871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B29D2CE-3287-65C2-4ADD-8CCD85E9F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A76D68D-4A28-AE62-7D63-C916DAFC9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230" y="751110"/>
            <a:ext cx="9404723" cy="568779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Растет в Центральной и Южной Америке. Ботаническое имя – </a:t>
            </a:r>
            <a:r>
              <a:rPr lang="ru-RU" sz="240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Бросимум</a:t>
            </a: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полезный.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Сок дерева напоминает густые сливки или слегка разбавленное сгущенное молоко.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сбора сока на дереве делается надрез, и в сосуд довольно интенсивно стекает вкусная и полезная жидкость.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Этот сок сохраняет свой вкус и полезные свойства неизменными в течение недели и совершенно не портится даже в тропиках.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его вскипятить, то на поверхности всплывает пленка из воска - местные жители используют его для приготовления свечей, а также в качестве жевательной резинки.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1A4972A9-040B-9268-87A3-667A743D2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1280890"/>
          </a:xfrm>
        </p:spPr>
        <p:txBody>
          <a:bodyPr/>
          <a:lstStyle/>
          <a:p>
            <a:r>
              <a:rPr lang="ru-RU" b="1" dirty="0"/>
              <a:t>Что это за дерево?</a:t>
            </a:r>
          </a:p>
        </p:txBody>
      </p:sp>
    </p:spTree>
    <p:extLst>
      <p:ext uri="{BB962C8B-B14F-4D97-AF65-F5344CB8AC3E}">
        <p14:creationId xmlns:p14="http://schemas.microsoft.com/office/powerpoint/2010/main" xmlns="" val="2937045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C97A80A-A99F-42A0-CA0F-F684E7C68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3F6892-8D6E-E08F-4448-E3A0F8EDE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730" y="408210"/>
            <a:ext cx="4990495" cy="722090"/>
          </a:xfrm>
        </p:spPr>
        <p:txBody>
          <a:bodyPr/>
          <a:lstStyle/>
          <a:p>
            <a:r>
              <a:rPr lang="ru-RU" b="1" dirty="0"/>
              <a:t>Молочное дерево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7A019E-FEBE-6730-5D21-966F216FB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1607" y="333375"/>
            <a:ext cx="4768727" cy="63531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816D4F6-45A2-0497-E34F-F1620657B8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003" y="1857751"/>
            <a:ext cx="6584097" cy="36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455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AF591C-3C99-67C6-DC1F-1B2742746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C2CF189-7AA3-8718-2870-C143A97D4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230" y="751110"/>
            <a:ext cx="9404723" cy="5687790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Растет в Южной Америке, Африке, Индонезии. Ботаническое имя – </a:t>
            </a:r>
            <a:r>
              <a:rPr lang="ru-RU" sz="2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Теоброма</a:t>
            </a: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вечнозеленое дерево высотой до 12-15 метров. Листья очень крупные, темно-зеленые, блестящие.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стволе и крупных ветвях образуются пучки мелких розоватых цветков с короткими цветоножками. Из них вырастают плоды. Цветы </a:t>
            </a:r>
            <a:r>
              <a:rPr lang="ru-RU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этого </a:t>
            </a: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дерева опыляют не пчелы, а мелкие мошки. Внутри плода содержится розовая кисловато-сладкая мякоть. Под мякотью плода находятся семена дерева – какао-бобы.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плодов этого дерева делают то, что все мы очень любим</a:t>
            </a: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EF1CA853-CFBE-F5DE-7EC8-3F3ACC927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1280890"/>
          </a:xfrm>
        </p:spPr>
        <p:txBody>
          <a:bodyPr/>
          <a:lstStyle/>
          <a:p>
            <a:r>
              <a:rPr lang="ru-RU" b="1" dirty="0"/>
              <a:t>Что это за дерево?</a:t>
            </a:r>
          </a:p>
        </p:txBody>
      </p:sp>
    </p:spTree>
    <p:extLst>
      <p:ext uri="{BB962C8B-B14F-4D97-AF65-F5344CB8AC3E}">
        <p14:creationId xmlns:p14="http://schemas.microsoft.com/office/powerpoint/2010/main" xmlns="" val="1299176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665F4E-1635-8C1F-6444-777A0C757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F4E5B1-F726-A0F5-525F-D4BBC8958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8131" y="274860"/>
            <a:ext cx="5298470" cy="722090"/>
          </a:xfrm>
        </p:spPr>
        <p:txBody>
          <a:bodyPr/>
          <a:lstStyle/>
          <a:p>
            <a:r>
              <a:rPr lang="ru-RU" b="1" dirty="0"/>
              <a:t>Шоколадное дерево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5D61E3-5DE1-ADCB-7B36-9F9264CDE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1725" y="2820765"/>
            <a:ext cx="5829300" cy="3886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6653A7A-9626-39BF-1167-1335356710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600" y="1181100"/>
            <a:ext cx="67437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964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F3A063D-9E27-72F2-6D2A-90D266CDB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AAD276-4878-4F77-D184-168E7152D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230" y="751110"/>
            <a:ext cx="9404723" cy="5687790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Растет в Африке. Ботаническое имя – Кигелия.</a:t>
            </a:r>
          </a:p>
          <a:p>
            <a:pPr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Это дерево достигает 12–15 метров в высоту и плодоносит свисающими на длинных плодоножках бурыми плодами длиной около полуметра.</a:t>
            </a:r>
          </a:p>
          <a:p>
            <a:pPr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Сырые плоды дерева горькие на вкус и несъедобные и могут быть даже ядовитыми.</a:t>
            </a:r>
          </a:p>
          <a:p>
            <a:pPr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Местные жители едят плоды дерева только сушёными и жаренными.</a:t>
            </a:r>
          </a:p>
          <a:p>
            <a:pPr algn="just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Цветы этого дерева ярко-красного цвета имеют отвратительный аромат. Однако летучие мыши находят его привлекательным и с удовольствием опыляют это дерево.</a:t>
            </a: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CB58CF69-9C72-0BED-CD50-7D2181BED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830" y="255810"/>
            <a:ext cx="8911687" cy="1280890"/>
          </a:xfrm>
        </p:spPr>
        <p:txBody>
          <a:bodyPr/>
          <a:lstStyle/>
          <a:p>
            <a:r>
              <a:rPr lang="ru-RU" b="1" dirty="0"/>
              <a:t>Что это за дерево?</a:t>
            </a:r>
          </a:p>
        </p:txBody>
      </p:sp>
    </p:spTree>
    <p:extLst>
      <p:ext uri="{BB962C8B-B14F-4D97-AF65-F5344CB8AC3E}">
        <p14:creationId xmlns:p14="http://schemas.microsoft.com/office/powerpoint/2010/main" xmlns="" val="196869794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348</TotalTime>
  <Words>874</Words>
  <Application>Microsoft Office PowerPoint</Application>
  <PresentationFormat>Произвольный</PresentationFormat>
  <Paragraphs>82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Легкий дым</vt:lpstr>
      <vt:lpstr>Слайд 1</vt:lpstr>
      <vt:lpstr>Слайд 2</vt:lpstr>
      <vt:lpstr>Что это за дерево?</vt:lpstr>
      <vt:lpstr>Банановое дерево</vt:lpstr>
      <vt:lpstr>Что это за дерево?</vt:lpstr>
      <vt:lpstr>Молочное дерево</vt:lpstr>
      <vt:lpstr>Что это за дерево?</vt:lpstr>
      <vt:lpstr>Шоколадное дерево</vt:lpstr>
      <vt:lpstr>Что это за дерево?</vt:lpstr>
      <vt:lpstr>Колбасное дерево</vt:lpstr>
      <vt:lpstr>Что это за дерево? </vt:lpstr>
      <vt:lpstr>Конфетное дерево</vt:lpstr>
      <vt:lpstr>Что это за дерево? </vt:lpstr>
      <vt:lpstr>Мармеладное дерево</vt:lpstr>
      <vt:lpstr>Что это за дерево? </vt:lpstr>
      <vt:lpstr>Бутылочное дерево</vt:lpstr>
      <vt:lpstr>Что это за дерево? </vt:lpstr>
      <vt:lpstr>Свистящее дерево</vt:lpstr>
      <vt:lpstr>Что это за дерево? </vt:lpstr>
      <vt:lpstr>Железное дерево</vt:lpstr>
      <vt:lpstr>Что это за дерево? </vt:lpstr>
      <vt:lpstr>Хлебное дерево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Nikita Kostin</dc:creator>
  <cp:lastModifiedBy>User</cp:lastModifiedBy>
  <cp:revision>25</cp:revision>
  <dcterms:created xsi:type="dcterms:W3CDTF">2024-02-06T18:39:46Z</dcterms:created>
  <dcterms:modified xsi:type="dcterms:W3CDTF">2024-02-09T09:53:58Z</dcterms:modified>
</cp:coreProperties>
</file>