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2"/>
  </p:handoutMasterIdLst>
  <p:sldIdLst>
    <p:sldId id="256" r:id="rId5"/>
    <p:sldId id="276" r:id="rId6"/>
    <p:sldId id="260" r:id="rId7"/>
    <p:sldId id="261" r:id="rId8"/>
    <p:sldId id="262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FFC"/>
    <a:srgbClr val="97EAFB"/>
    <a:srgbClr val="97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043CB-B768-41E0-9FBE-91E76D71338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7947-BB5E-4C61-BA50-1045C0442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6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46" y="669318"/>
            <a:ext cx="9934575" cy="3946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09666" y="1107661"/>
            <a:ext cx="8372671" cy="2967134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Введите сюда название презентации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" y="3994064"/>
            <a:ext cx="2580477" cy="2757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426" y="4701021"/>
            <a:ext cx="2676525" cy="1752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555" y="73078"/>
            <a:ext cx="1514475" cy="1924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750" y="0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63" y="5925827"/>
            <a:ext cx="962025" cy="5905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98" y="2305121"/>
            <a:ext cx="1335317" cy="9028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6981">
            <a:off x="2877094" y="502773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33">
            <a:off x="4857827" y="5583801"/>
            <a:ext cx="1038225" cy="10477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1182911" y="2147012"/>
            <a:ext cx="971551" cy="1295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8" y="160446"/>
            <a:ext cx="1189375" cy="14139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978" y="4143435"/>
            <a:ext cx="120015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4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63312" y="889686"/>
            <a:ext cx="7065377" cy="1994055"/>
          </a:xfrm>
        </p:spPr>
        <p:txBody>
          <a:bodyPr/>
          <a:lstStyle>
            <a:lvl1pPr algn="ctr">
              <a:defRPr lang="ru-RU" sz="36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</a:lstStyle>
          <a:p>
            <a:r>
              <a:rPr lang="ru-RU" dirty="0"/>
              <a:t>Введите сюда вопрос</a:t>
            </a:r>
          </a:p>
        </p:txBody>
      </p:sp>
    </p:spTree>
    <p:extLst>
      <p:ext uri="{BB962C8B-B14F-4D97-AF65-F5344CB8AC3E}">
        <p14:creationId xmlns:p14="http://schemas.microsoft.com/office/powerpoint/2010/main" val="12486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03" y="1148799"/>
            <a:ext cx="7520662" cy="2987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926866" y="1619854"/>
            <a:ext cx="6338272" cy="1942748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Молодец !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3" y="3994064"/>
            <a:ext cx="2316132" cy="2474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6" y="4607546"/>
            <a:ext cx="1932896" cy="12656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55" y="408441"/>
            <a:ext cx="1080658" cy="13729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77" y="250836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307" y="5561242"/>
            <a:ext cx="808329" cy="496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4" y="1619854"/>
            <a:ext cx="1442735" cy="975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733">
            <a:off x="3095022" y="553186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7752">
            <a:off x="4870713" y="5547467"/>
            <a:ext cx="941707" cy="95034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178792" y="2153101"/>
            <a:ext cx="924327" cy="12324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31" y="157018"/>
            <a:ext cx="1088456" cy="12939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356" y="4096790"/>
            <a:ext cx="781485" cy="9923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87" y="5658514"/>
            <a:ext cx="821592" cy="8101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19884">
            <a:off x="2562843" y="4138241"/>
            <a:ext cx="334800" cy="10359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312" y="4106455"/>
            <a:ext cx="762106" cy="7910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9" y="2938641"/>
            <a:ext cx="913483" cy="7761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75" y="97483"/>
            <a:ext cx="1340567" cy="10513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327" y="166197"/>
            <a:ext cx="1342076" cy="119295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9386">
            <a:off x="4786126" y="4446131"/>
            <a:ext cx="928595" cy="8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2.22222E-6 L 0 -0.03797 " pathEditMode="relative" rAng="0" ptsTypes="AA">
                                      <p:cBhvr>
                                        <p:cTn id="114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8"/>
                                    </p:animMotion>
                                    <p:animRot by="1500000">
                                      <p:cBhvr>
                                        <p:cTn id="1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E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4.png"/><Relationship Id="rId17" Type="http://schemas.openxmlformats.org/officeDocument/2006/relationships/image" Target="../media/image24.jpeg"/><Relationship Id="rId2" Type="http://schemas.openxmlformats.org/officeDocument/2006/relationships/image" Target="../media/image21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.png"/><Relationship Id="rId5" Type="http://schemas.openxmlformats.org/officeDocument/2006/relationships/image" Target="../media/image15.png"/><Relationship Id="rId1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22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17" Type="http://schemas.openxmlformats.org/officeDocument/2006/relationships/image" Target="../media/image30.jpeg"/><Relationship Id="rId2" Type="http://schemas.openxmlformats.org/officeDocument/2006/relationships/image" Target="../media/image21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5" Type="http://schemas.openxmlformats.org/officeDocument/2006/relationships/image" Target="../media/image28.png"/><Relationship Id="rId10" Type="http://schemas.openxmlformats.org/officeDocument/2006/relationships/image" Target="../media/image3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10.png"/><Relationship Id="rId2" Type="http://schemas.openxmlformats.org/officeDocument/2006/relationships/image" Target="../media/image21.png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5" Type="http://schemas.openxmlformats.org/officeDocument/2006/relationships/image" Target="../media/image9.png"/><Relationship Id="rId10" Type="http://schemas.openxmlformats.org/officeDocument/2006/relationships/image" Target="../media/image2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6.pn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2" Type="http://schemas.openxmlformats.org/officeDocument/2006/relationships/image" Target="../media/image21.png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.png"/><Relationship Id="rId5" Type="http://schemas.openxmlformats.org/officeDocument/2006/relationships/image" Target="../media/image22.png"/><Relationship Id="rId15" Type="http://schemas.openxmlformats.org/officeDocument/2006/relationships/image" Target="../media/image11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12.png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35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12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5.png"/><Relationship Id="rId5" Type="http://schemas.openxmlformats.org/officeDocument/2006/relationships/image" Target="../media/image16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7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Правила дорожного движения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929721B-432A-4D65-A538-8CA977426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6920" y="734937"/>
            <a:ext cx="6679096" cy="5418349"/>
          </a:xfrm>
        </p:spPr>
        <p:txBody>
          <a:bodyPr>
            <a:normAutofit/>
          </a:bodyPr>
          <a:lstStyle/>
          <a:p>
            <a:r>
              <a:rPr lang="ru-RU" sz="2800" dirty="0"/>
              <a:t>У любого перекрестка</a:t>
            </a:r>
            <a:br>
              <a:rPr lang="ru-RU" sz="2800" dirty="0"/>
            </a:br>
            <a:r>
              <a:rPr lang="ru-RU" sz="2800" dirty="0"/>
              <a:t>Нас встречает светофор</a:t>
            </a:r>
            <a:br>
              <a:rPr lang="ru-RU" sz="2800" dirty="0"/>
            </a:br>
            <a:r>
              <a:rPr lang="ru-RU" sz="2800" dirty="0"/>
              <a:t>И заводит очень просто</a:t>
            </a:r>
            <a:br>
              <a:rPr lang="ru-RU" sz="2800" dirty="0"/>
            </a:br>
            <a:r>
              <a:rPr lang="ru-RU" sz="2800" dirty="0"/>
              <a:t>С пешеходом разговор:</a:t>
            </a:r>
            <a:br>
              <a:rPr lang="ru-RU" sz="2800" dirty="0"/>
            </a:br>
            <a:r>
              <a:rPr lang="ru-RU" sz="2800" dirty="0"/>
              <a:t>Свет зеленый – проходи!</a:t>
            </a:r>
            <a:br>
              <a:rPr lang="ru-RU" sz="2800" dirty="0"/>
            </a:br>
            <a:r>
              <a:rPr lang="ru-RU" sz="2800" dirty="0"/>
              <a:t>Желтый – лучше подожди.</a:t>
            </a:r>
            <a:br>
              <a:rPr lang="ru-RU" sz="2800" dirty="0"/>
            </a:br>
            <a:r>
              <a:rPr lang="ru-RU" sz="2800" dirty="0"/>
              <a:t>Если свет зажегся красный –</a:t>
            </a:r>
            <a:br>
              <a:rPr lang="ru-RU" sz="2800" dirty="0"/>
            </a:br>
            <a:r>
              <a:rPr lang="ru-RU" sz="2800" dirty="0"/>
              <a:t>Значит, двигаться опасно!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5CCE2A-4FB0-4DF5-06CB-B2B5AC3BC1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2" r="26500"/>
          <a:stretch/>
        </p:blipFill>
        <p:spPr bwMode="auto">
          <a:xfrm>
            <a:off x="2" y="0"/>
            <a:ext cx="521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94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По полоскам черно-белым</a:t>
            </a:r>
            <a:br>
              <a:rPr lang="ru-RU" sz="3600" dirty="0"/>
            </a:br>
            <a:r>
              <a:rPr lang="ru-RU" sz="3600" dirty="0"/>
              <a:t>Человек шагает смело.</a:t>
            </a:r>
            <a:br>
              <a:rPr lang="ru-RU" sz="3600" dirty="0"/>
            </a:br>
            <a:r>
              <a:rPr lang="ru-RU" sz="3600" dirty="0"/>
              <a:t>Знает: там, где он идет, -</a:t>
            </a:r>
            <a:br>
              <a:rPr lang="ru-RU" sz="3600" dirty="0"/>
            </a:br>
            <a:r>
              <a:rPr lang="ru-RU" sz="3600" dirty="0"/>
              <a:t>Пешеходный переход.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51740" y="1802287"/>
            <a:ext cx="677073" cy="7027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595" y="312107"/>
            <a:ext cx="1513991" cy="13679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11" y="92997"/>
            <a:ext cx="1080779" cy="73075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1ADF4BD-1B60-E459-B1B5-385D8CD1BF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1" b="22837"/>
          <a:stretch/>
        </p:blipFill>
        <p:spPr bwMode="auto">
          <a:xfrm>
            <a:off x="3716097" y="3952604"/>
            <a:ext cx="4572000" cy="195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Ни во двор, ни в переулок,</a:t>
            </a:r>
            <a:br>
              <a:rPr lang="ru-RU" sz="2800" dirty="0"/>
            </a:br>
            <a:r>
              <a:rPr lang="ru-RU" sz="2800" dirty="0"/>
              <a:t>Ни в пустячный закоулок</a:t>
            </a:r>
            <a:br>
              <a:rPr lang="ru-RU" sz="2800" dirty="0"/>
            </a:br>
            <a:r>
              <a:rPr lang="ru-RU" sz="2800" dirty="0"/>
              <a:t>Не проехать тут никак -</a:t>
            </a:r>
            <a:br>
              <a:rPr lang="ru-RU" sz="2800" dirty="0"/>
            </a:br>
            <a:r>
              <a:rPr lang="ru-RU" sz="2800" dirty="0"/>
              <a:t>Не позволит этот знак.</a:t>
            </a:r>
            <a:br>
              <a:rPr lang="ru-RU" sz="2800" dirty="0"/>
            </a:br>
            <a:r>
              <a:rPr lang="ru-RU" sz="2800" dirty="0"/>
              <a:t>Помни! Означает он:</a:t>
            </a:r>
            <a:br>
              <a:rPr lang="ru-RU" sz="2800" dirty="0"/>
            </a:br>
            <a:r>
              <a:rPr lang="ru-RU" sz="2800" dirty="0"/>
              <a:t>"Въезд машинам запрещен"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41178" y="2896444"/>
            <a:ext cx="1130408" cy="10048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141769" y="4250184"/>
            <a:ext cx="2132823" cy="192711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5678863" y="-71573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8968320" y="3520969"/>
            <a:ext cx="716253" cy="95500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2674423" y="3571557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2447184" y="4581344"/>
            <a:ext cx="684581" cy="732622"/>
          </a:xfrm>
          <a:prstGeom prst="rect">
            <a:avLst/>
          </a:prstGeom>
        </p:spPr>
      </p:pic>
      <p:pic>
        <p:nvPicPr>
          <p:cNvPr id="28" name="Объект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0934">
            <a:off x="8845279" y="4462938"/>
            <a:ext cx="2094777" cy="223812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555" y="3018318"/>
            <a:ext cx="1301519" cy="852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15" y="5771248"/>
            <a:ext cx="713257" cy="4378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483">
            <a:off x="484179" y="577401"/>
            <a:ext cx="804589" cy="81197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99940">
            <a:off x="11166939" y="4129127"/>
            <a:ext cx="712269" cy="8467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07994">
            <a:off x="1161998" y="1888380"/>
            <a:ext cx="870754" cy="4318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314" y="1603899"/>
            <a:ext cx="926919" cy="89154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099">
            <a:off x="10237213" y="517388"/>
            <a:ext cx="916553" cy="619715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116CC31-8A12-4B56-BB2A-BACA78142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045" y="352882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66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Здесь дорожные работы -</a:t>
            </a:r>
            <a:br>
              <a:rPr lang="ru-RU" sz="2800" dirty="0"/>
            </a:br>
            <a:r>
              <a:rPr lang="ru-RU" sz="2800" dirty="0"/>
              <a:t>Ни проехать, ни пройти.</a:t>
            </a:r>
            <a:br>
              <a:rPr lang="ru-RU" sz="2800" dirty="0"/>
            </a:br>
            <a:r>
              <a:rPr lang="ru-RU" sz="2800" dirty="0"/>
              <a:t>Это место пешеходу</a:t>
            </a:r>
            <a:br>
              <a:rPr lang="ru-RU" sz="2800" dirty="0"/>
            </a:br>
            <a:r>
              <a:rPr lang="ru-RU" sz="2800" dirty="0"/>
              <a:t>Лучше просто обойти!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507">
            <a:off x="10972123" y="1810452"/>
            <a:ext cx="876306" cy="8641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546">
            <a:off x="2953713" y="4860755"/>
            <a:ext cx="308253" cy="9538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9521">
            <a:off x="10426460" y="820041"/>
            <a:ext cx="620897" cy="6444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6" y="2035571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55" y="3587934"/>
            <a:ext cx="1281536" cy="10050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2278">
            <a:off x="358217" y="311272"/>
            <a:ext cx="1265213" cy="11431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0793">
            <a:off x="869095" y="2978892"/>
            <a:ext cx="932248" cy="88151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2" y="4178489"/>
            <a:ext cx="2295439" cy="24525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821" y="5915787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066281" y="2689644"/>
            <a:ext cx="839982" cy="11199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793" y="4178490"/>
            <a:ext cx="2925387" cy="9204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9722">
            <a:off x="10602620" y="5302742"/>
            <a:ext cx="868971" cy="103304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3088">
            <a:off x="5683831" y="195243"/>
            <a:ext cx="824339" cy="831901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F5A5301A-6768-CAB3-D014-1C950D059A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6" t="10048" r="16636" b="10338"/>
          <a:stretch/>
        </p:blipFill>
        <p:spPr bwMode="auto">
          <a:xfrm>
            <a:off x="4296382" y="3636522"/>
            <a:ext cx="3098332" cy="27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9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Знак ребят предупреждает,</a:t>
            </a:r>
            <a:br>
              <a:rPr lang="ru-RU" sz="2800" dirty="0"/>
            </a:br>
            <a:r>
              <a:rPr lang="ru-RU" sz="2800" dirty="0"/>
              <a:t>От несчастья ограждает:</a:t>
            </a:r>
            <a:br>
              <a:rPr lang="ru-RU" sz="2800" dirty="0"/>
            </a:br>
            <a:r>
              <a:rPr lang="ru-RU" sz="2800" dirty="0"/>
              <a:t>Переезд! Вовсю глядите,</a:t>
            </a:r>
            <a:br>
              <a:rPr lang="ru-RU" sz="2800" dirty="0"/>
            </a:br>
            <a:r>
              <a:rPr lang="ru-RU" sz="2800" dirty="0"/>
              <a:t>За шлагбаумом следите!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9">
            <a:off x="10231074" y="86170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3" y="4874067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996425" y="671648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1726060"/>
            <a:ext cx="881415" cy="5959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93454">
            <a:off x="10244158" y="309030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649373" y="4008246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319184" y="3443608"/>
            <a:ext cx="590056" cy="631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4659218"/>
            <a:ext cx="2676525" cy="17526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923">
            <a:off x="494342" y="3370089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84" y="271775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478">
            <a:off x="9220599" y="446668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1637">
            <a:off x="10818705" y="2122045"/>
            <a:ext cx="684008" cy="86858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5921" y="23548"/>
            <a:ext cx="735724" cy="874636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53801F81-5F1E-0DD1-A071-69A84009C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06" y="4002728"/>
            <a:ext cx="45720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6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910" y="806494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11328" y="5041813"/>
            <a:ext cx="1808953" cy="160795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574759" y="2653345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0549270" y="1644153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4354" y="3509128"/>
            <a:ext cx="761018" cy="90470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462">
            <a:off x="5605069" y="215884"/>
            <a:ext cx="1031290" cy="675292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200">
            <a:off x="8823808" y="4187737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6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MS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A8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A68992-FB01-46EC-96E7-BA7DDB88A2F3}" vid="{769D90C4-29B9-4898-92B2-6141D005D6B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231DFE-ADDA-40FD-A6A5-EFD850C1BD2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5BE33EC6-7D6C-4AA5-A9D5-3E5B46E49B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437E90-8AFE-4137-B07C-618C80369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со школьными принадлежностями</Template>
  <TotalTime>27</TotalTime>
  <Words>144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Тема Office</vt:lpstr>
      <vt:lpstr>Правила дорожного движения</vt:lpstr>
      <vt:lpstr>У любого перекрестка Нас встречает светофор И заводит очень просто С пешеходом разговор: Свет зеленый – проходи! Желтый – лучше подожди. Если свет зажегся красный – Значит, двигаться опасно!</vt:lpstr>
      <vt:lpstr>По полоскам черно-белым Человек шагает смело. Знает: там, где он идет, - Пешеходный переход.</vt:lpstr>
      <vt:lpstr>Ни во двор, ни в переулок, Ни в пустячный закоулок Не проехать тут никак - Не позволит этот знак. Помни! Означает он: "Въезд машинам запрещен"</vt:lpstr>
      <vt:lpstr>Здесь дорожные работы - Ни проехать, ни пройти. Это место пешеходу Лучше просто обойти! </vt:lpstr>
      <vt:lpstr>Знак ребят предупреждает, От несчастья ограждает: Переезд! Вовсю глядите, За шлагбаумом следите!</vt:lpstr>
      <vt:lpstr>Вопросы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Aliya Bumagina</dc:creator>
  <cp:lastModifiedBy>Aliya Bumagina</cp:lastModifiedBy>
  <cp:revision>1</cp:revision>
  <dcterms:created xsi:type="dcterms:W3CDTF">2024-02-08T17:40:54Z</dcterms:created>
  <dcterms:modified xsi:type="dcterms:W3CDTF">2024-02-08T18:08:53Z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