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32" r:id="rId2"/>
    <p:sldMasterId id="2147483768" r:id="rId3"/>
  </p:sldMasterIdLst>
  <p:notesMasterIdLst>
    <p:notesMasterId r:id="rId19"/>
  </p:notesMasterIdLst>
  <p:sldIdLst>
    <p:sldId id="279" r:id="rId4"/>
    <p:sldId id="283" r:id="rId5"/>
    <p:sldId id="285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101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60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08CB1-9181-45B6-BCA3-4FAA9D7492FC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A3975-5E67-4FA9-88EE-DD568F0B56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178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C0930D-6145-4930-8C99-3B36B6E5627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D1F663-C154-48C9-B43A-D83ED8FCA33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17B78-53BD-4790-ADEA-F2DA5693B96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C0930D-6145-4930-8C99-3B36B6E5627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5F78DE-95B2-4077-AAB5-F92BDBBBFA6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FCBCD-EF6D-4A0C-B526-6C610A6F0AD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332D6-656E-480B-8875-00DCBD77063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B9E48-28B0-45F0-9380-072BA4FD913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3A401-D1A7-4D1E-BC1A-7142C78B6A7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38549-ECC6-4C3F-A51A-2946A2855A92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01DC00-BAD8-4F69-A61E-CB0718D07E6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5F78DE-95B2-4077-AAB5-F92BDBBBFA6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5BE08-3ABC-4F8F-B01D-63A2CBD1C96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D1F663-C154-48C9-B43A-D83ED8FCA33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17B78-53BD-4790-ADEA-F2DA5693B96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C0930D-6145-4930-8C99-3B36B6E5627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5F78DE-95B2-4077-AAB5-F92BDBBBFA6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FCBCD-EF6D-4A0C-B526-6C610A6F0AD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332D6-656E-480B-8875-00DCBD77063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B9E48-28B0-45F0-9380-072BA4FD913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3A401-D1A7-4D1E-BC1A-7142C78B6A7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38549-ECC6-4C3F-A51A-2946A2855A92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FCBCD-EF6D-4A0C-B526-6C610A6F0AD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01DC00-BAD8-4F69-A61E-CB0718D07E6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5BE08-3ABC-4F8F-B01D-63A2CBD1C96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D1F663-C154-48C9-B43A-D83ED8FCA33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17B78-53BD-4790-ADEA-F2DA5693B96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332D6-656E-480B-8875-00DCBD77063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B9E48-28B0-45F0-9380-072BA4FD913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3A401-D1A7-4D1E-BC1A-7142C78B6A7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38549-ECC6-4C3F-A51A-2946A2855A92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01DC00-BAD8-4F69-A61E-CB0718D07E6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5BE08-3ABC-4F8F-B01D-63A2CBD1C96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A641144-CEF0-4950-B580-46507B6F8E2D}" type="datetimeFigureOut">
              <a:rPr lang="ru-RU" smtClean="0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660F7C8-C239-4B2E-A1BA-BB1987798E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A641144-CEF0-4950-B580-46507B6F8E2D}" type="datetimeFigureOut">
              <a:rPr lang="ru-RU" smtClean="0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660F7C8-C239-4B2E-A1BA-BB1987798E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A641144-CEF0-4950-B580-46507B6F8E2D}" type="datetimeFigureOut">
              <a:rPr lang="ru-RU" smtClean="0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660F7C8-C239-4B2E-A1BA-BB1987798E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611560" y="2636912"/>
            <a:ext cx="7772400" cy="1780108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КГБОУ «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Озёрская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общеобразовательная школа-интернат»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АИС </a:t>
            </a:r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«Сетевой Регион. Образование».</a:t>
            </a:r>
            <a:b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ученический портфолио.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797152"/>
            <a:ext cx="6400800" cy="1473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Ветрова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Дарья Викторовна,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9456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N:\Портфолио учащихся\скриншоты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63986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N:\Портфолио учащихся\скриншоты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14282" y="2928934"/>
            <a:ext cx="142876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45960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N:\Портфолио учащихся\скриншоты\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764687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1988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N:\Портфолио учащихся\скриншоты\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3705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83388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N:\Портфолио учащихся\скриншоты\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" y="0"/>
            <a:ext cx="91454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5567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772400" cy="1780108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7406762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7772400" cy="4595812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Классы и предметы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журнал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учениках и родителях</a:t>
            </a:r>
          </a:p>
          <a:p>
            <a:r>
              <a:rPr lang="ru-RU" sz="2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Классные мероприятия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Школьные ресурсы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материалы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Объявления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Форум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Почтовые  и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SMS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сообщения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многое другое </a:t>
            </a:r>
          </a:p>
          <a:p>
            <a:endParaRPr lang="ru-RU" sz="2800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8786812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для </a:t>
            </a:r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классных </a:t>
            </a:r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руководителей: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907704" y="1340768"/>
            <a:ext cx="525658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376005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</a:t>
            </a:r>
            <a:b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(ученический)</a:t>
            </a:r>
          </a:p>
        </p:txBody>
      </p:sp>
      <p:sp>
        <p:nvSpPr>
          <p:cNvPr id="307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79512" y="2675467"/>
            <a:ext cx="8712968" cy="3450696"/>
          </a:xfrm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ru-RU" sz="3200" dirty="0" smtClean="0"/>
              <a:t>	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папка ученика, в которой фиксируются, накапливаются и оцениваются индивидуальные достижения в разнообразных видах деятельности: учебной, творческой, социальной, коммуникативной за определенный период времени.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N:\Портфолио учащихся\скриншоты\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350049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N:\Портфолио учащихся\скриншоты\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081470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N:\Портфолио учащихся\скриншоты\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460"/>
            <a:ext cx="9122449" cy="6855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372062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N:\Портфолио учащихся\скриншоты\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2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76663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N:\Портфолио учащихся\скриншоты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36621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N:\Портфолио учащихся\скриншоты\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21" y="0"/>
            <a:ext cx="91662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6220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951</TotalTime>
  <Words>44</Words>
  <Application>Microsoft Office PowerPoint</Application>
  <PresentationFormat>Экран (4:3)</PresentationFormat>
  <Paragraphs>24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Волна</vt:lpstr>
      <vt:lpstr>1_Волна</vt:lpstr>
      <vt:lpstr>4_Волна</vt:lpstr>
      <vt:lpstr> КГБОУ «Озёрская общеобразовательная школа-интернат»  АИС «Сетевой Регион. Образование». Электронный ученический портфолио.</vt:lpstr>
      <vt:lpstr>Возможности для  классных руководителей:</vt:lpstr>
      <vt:lpstr>ПОРТФОЛИО (ученический)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КСОШ №3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Цепенко  Наталья Владимировна учитель физики победитель ПНПО - 2014</dc:title>
  <dc:creator>кабинет 25</dc:creator>
  <cp:lastModifiedBy>1</cp:lastModifiedBy>
  <cp:revision>111</cp:revision>
  <dcterms:created xsi:type="dcterms:W3CDTF">2016-03-14T11:00:46Z</dcterms:created>
  <dcterms:modified xsi:type="dcterms:W3CDTF">2018-02-12T05:11:58Z</dcterms:modified>
</cp:coreProperties>
</file>